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handoutMasterIdLst>
    <p:handoutMasterId r:id="rId44"/>
  </p:handoutMasterIdLst>
  <p:sldIdLst>
    <p:sldId id="257" r:id="rId2"/>
    <p:sldId id="343" r:id="rId3"/>
    <p:sldId id="359" r:id="rId4"/>
    <p:sldId id="360" r:id="rId5"/>
    <p:sldId id="361" r:id="rId6"/>
    <p:sldId id="362" r:id="rId7"/>
    <p:sldId id="363" r:id="rId8"/>
    <p:sldId id="364" r:id="rId9"/>
    <p:sldId id="365" r:id="rId10"/>
    <p:sldId id="366" r:id="rId11"/>
    <p:sldId id="367" r:id="rId12"/>
    <p:sldId id="368" r:id="rId13"/>
    <p:sldId id="369" r:id="rId14"/>
    <p:sldId id="370" r:id="rId15"/>
    <p:sldId id="371" r:id="rId16"/>
    <p:sldId id="372" r:id="rId17"/>
    <p:sldId id="373" r:id="rId18"/>
    <p:sldId id="374" r:id="rId19"/>
    <p:sldId id="375" r:id="rId20"/>
    <p:sldId id="376" r:id="rId21"/>
    <p:sldId id="377" r:id="rId22"/>
    <p:sldId id="378" r:id="rId23"/>
    <p:sldId id="379" r:id="rId24"/>
    <p:sldId id="380" r:id="rId25"/>
    <p:sldId id="381" r:id="rId26"/>
    <p:sldId id="382" r:id="rId27"/>
    <p:sldId id="383" r:id="rId28"/>
    <p:sldId id="384" r:id="rId29"/>
    <p:sldId id="385" r:id="rId30"/>
    <p:sldId id="386" r:id="rId31"/>
    <p:sldId id="387" r:id="rId32"/>
    <p:sldId id="388" r:id="rId33"/>
    <p:sldId id="390" r:id="rId34"/>
    <p:sldId id="391" r:id="rId35"/>
    <p:sldId id="392" r:id="rId36"/>
    <p:sldId id="393" r:id="rId37"/>
    <p:sldId id="394" r:id="rId38"/>
    <p:sldId id="395" r:id="rId39"/>
    <p:sldId id="396" r:id="rId40"/>
    <p:sldId id="397" r:id="rId41"/>
    <p:sldId id="335" r:id="rId42"/>
  </p:sldIdLst>
  <p:sldSz cx="9144000" cy="5143500" type="screen16x9"/>
  <p:notesSz cx="6858000" cy="9144000"/>
  <p:defaultTextStyle>
    <a:defPPr>
      <a:defRPr lang="pl-P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2D52"/>
    <a:srgbClr val="26437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 pośredni 2 — Ak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Styl pośredni 3 — Ak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202B0CA-FC54-4496-8BCA-5EF66A818D29}" styleName="Styl ciemny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69012ECD-51FC-41F1-AA8D-1B2483CD663E}" styleName="Styl jasny 2 — Ak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13" d="100"/>
          <a:sy n="113" d="100"/>
        </p:scale>
        <p:origin x="578" y="38"/>
      </p:cViewPr>
      <p:guideLst>
        <p:guide orient="horz" pos="1620"/>
        <p:guide pos="2880"/>
      </p:guideLst>
    </p:cSldViewPr>
  </p:slideViewPr>
  <p:notesTextViewPr>
    <p:cViewPr>
      <p:scale>
        <a:sx n="100" d="100"/>
        <a:sy n="100" d="100"/>
      </p:scale>
      <p:origin x="0" y="0"/>
    </p:cViewPr>
  </p:notesTextViewPr>
  <p:notesViewPr>
    <p:cSldViewPr snapToGrid="0" snapToObjects="1">
      <p:cViewPr varScale="1">
        <p:scale>
          <a:sx n="88" d="100"/>
          <a:sy n="88" d="100"/>
        </p:scale>
        <p:origin x="2682"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93889E5-94A8-4BFB-AF5D-63776A689619}" type="datetimeFigureOut">
              <a:rPr lang="pl-PL" smtClean="0"/>
              <a:pPr/>
              <a:t>28.03.2018</a:t>
            </a:fld>
            <a:endParaRPr lang="pl-PL"/>
          </a:p>
        </p:txBody>
      </p:sp>
      <p:sp>
        <p:nvSpPr>
          <p:cNvPr id="4" name="Symbol zastępczy stopki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l-PL"/>
          </a:p>
        </p:txBody>
      </p:sp>
      <p:sp>
        <p:nvSpPr>
          <p:cNvPr id="5" name="Symbol zastępczy numeru slajdu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E523A5B-E496-450D-9999-935F27616874}" type="slidenum">
              <a:rPr lang="pl-PL" smtClean="0"/>
              <a:pPr/>
              <a:t>‹#›</a:t>
            </a:fld>
            <a:endParaRPr lang="pl-PL"/>
          </a:p>
        </p:txBody>
      </p:sp>
    </p:spTree>
    <p:extLst>
      <p:ext uri="{BB962C8B-B14F-4D97-AF65-F5344CB8AC3E}">
        <p14:creationId xmlns:p14="http://schemas.microsoft.com/office/powerpoint/2010/main" val="257285596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png>
</file>

<file path=ppt/media/image15.jpeg>
</file>

<file path=ppt/media/image16.jpeg>
</file>

<file path=ppt/media/image17.jpg>
</file>

<file path=ppt/media/image18.GIF>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jpg>
</file>

<file path=ppt/media/image3.png>
</file>

<file path=ppt/media/image30.gif>
</file>

<file path=ppt/media/image31.jpg>
</file>

<file path=ppt/media/image32.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l-PL"/>
          </a:p>
        </p:txBody>
      </p:sp>
      <p:sp>
        <p:nvSpPr>
          <p:cNvPr id="3" name="Symbol zastępczy daty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C3F5C40-7709-7D40-B47A-8508ED5FE75B}" type="datetimeFigureOut">
              <a:rPr lang="pl-PL" smtClean="0"/>
              <a:pPr/>
              <a:t>28.03.2018</a:t>
            </a:fld>
            <a:endParaRPr lang="pl-PL"/>
          </a:p>
        </p:txBody>
      </p:sp>
      <p:sp>
        <p:nvSpPr>
          <p:cNvPr id="4" name="Symbol zastępczy obrazu slajdu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pl-PL"/>
          </a:p>
        </p:txBody>
      </p:sp>
      <p:sp>
        <p:nvSpPr>
          <p:cNvPr id="5" name="Symbol zastępczy notatek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l-PL" smtClean="0"/>
              <a:t>Kliknij, aby edytować style wzorca tekstu</a:t>
            </a:r>
          </a:p>
          <a:p>
            <a:pPr lvl="1"/>
            <a:r>
              <a:rPr lang="pl-PL" smtClean="0"/>
              <a:t>Drugi poziom</a:t>
            </a:r>
          </a:p>
          <a:p>
            <a:pPr lvl="2"/>
            <a:r>
              <a:rPr lang="pl-PL" smtClean="0"/>
              <a:t>Trzeci poziom</a:t>
            </a:r>
          </a:p>
          <a:p>
            <a:pPr lvl="3"/>
            <a:r>
              <a:rPr lang="pl-PL" smtClean="0"/>
              <a:t>Czwarty poziom</a:t>
            </a:r>
          </a:p>
          <a:p>
            <a:pPr lvl="4"/>
            <a:r>
              <a:rPr lang="pl-PL" smtClean="0"/>
              <a:t>Piąty poziom</a:t>
            </a:r>
            <a:endParaRPr lang="pl-PL"/>
          </a:p>
        </p:txBody>
      </p:sp>
      <p:sp>
        <p:nvSpPr>
          <p:cNvPr id="6" name="Symbol zastępczy stopki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l-PL"/>
          </a:p>
        </p:txBody>
      </p:sp>
      <p:sp>
        <p:nvSpPr>
          <p:cNvPr id="7" name="Symbol zastępczy numeru slajdu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2514D64-BFD3-464E-8A52-07B4CA58294A}" type="slidenum">
              <a:rPr lang="pl-PL" smtClean="0"/>
              <a:pPr/>
              <a:t>‹#›</a:t>
            </a:fld>
            <a:endParaRPr lang="pl-PL"/>
          </a:p>
        </p:txBody>
      </p:sp>
    </p:spTree>
    <p:extLst>
      <p:ext uri="{BB962C8B-B14F-4D97-AF65-F5344CB8AC3E}">
        <p14:creationId xmlns:p14="http://schemas.microsoft.com/office/powerpoint/2010/main" val="23462440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10"/>
          </p:nvPr>
        </p:nvSpPr>
        <p:spPr/>
        <p:txBody>
          <a:bodyPr/>
          <a:lstStyle/>
          <a:p>
            <a:fld id="{A2514D64-BFD3-464E-8A52-07B4CA58294A}" type="slidenum">
              <a:rPr lang="pl-PL" smtClean="0"/>
              <a:pPr/>
              <a:t>41</a:t>
            </a:fld>
            <a:endParaRPr lang="pl-PL"/>
          </a:p>
        </p:txBody>
      </p:sp>
    </p:spTree>
    <p:extLst>
      <p:ext uri="{BB962C8B-B14F-4D97-AF65-F5344CB8AC3E}">
        <p14:creationId xmlns:p14="http://schemas.microsoft.com/office/powerpoint/2010/main" val="3507401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4.png"/><Relationship Id="rId4" Type="http://schemas.openxmlformats.org/officeDocument/2006/relationships/image" Target="../media/image13.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he title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7" name="Prostokąt 6"/>
          <p:cNvSpPr/>
          <p:nvPr userDrawn="1"/>
        </p:nvSpPr>
        <p:spPr>
          <a:xfrm>
            <a:off x="0" y="2535161"/>
            <a:ext cx="9144000" cy="2608338"/>
          </a:xfrm>
          <a:prstGeom prst="rect">
            <a:avLst/>
          </a:prstGeom>
          <a:solidFill>
            <a:schemeClr val="tx1">
              <a:alpha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dirty="0"/>
          </a:p>
        </p:txBody>
      </p:sp>
      <p:sp>
        <p:nvSpPr>
          <p:cNvPr id="8" name="Tytuł 1"/>
          <p:cNvSpPr>
            <a:spLocks noGrp="1"/>
          </p:cNvSpPr>
          <p:nvPr>
            <p:ph type="ctrTitle" hasCustomPrompt="1"/>
          </p:nvPr>
        </p:nvSpPr>
        <p:spPr>
          <a:xfrm>
            <a:off x="457199" y="2535161"/>
            <a:ext cx="8229599" cy="1026962"/>
          </a:xfrm>
        </p:spPr>
        <p:txBody>
          <a:bodyPr lIns="0" rIns="0" anchor="b">
            <a:noAutofit/>
          </a:bodyPr>
          <a:lstStyle>
            <a:lvl1pPr algn="l">
              <a:lnSpc>
                <a:spcPct val="80000"/>
              </a:lnSpc>
              <a:defRPr sz="2800" b="1" baseline="0">
                <a:solidFill>
                  <a:schemeClr val="bg1"/>
                </a:solidFill>
              </a:defRPr>
            </a:lvl1pPr>
          </a:lstStyle>
          <a:p>
            <a:r>
              <a:rPr lang="en-US" dirty="0" smtClean="0"/>
              <a:t>INSTERT TITLE </a:t>
            </a:r>
            <a:r>
              <a:rPr lang="pl-PL" dirty="0" smtClean="0"/>
              <a:t/>
            </a:r>
            <a:br>
              <a:rPr lang="pl-PL" dirty="0" smtClean="0"/>
            </a:br>
            <a:r>
              <a:rPr lang="en-US" dirty="0" smtClean="0"/>
              <a:t>OF THE PRESENTATION</a:t>
            </a:r>
            <a:endParaRPr lang="pl-PL" dirty="0"/>
          </a:p>
        </p:txBody>
      </p:sp>
      <p:sp>
        <p:nvSpPr>
          <p:cNvPr id="9" name="Podtytuł 2"/>
          <p:cNvSpPr>
            <a:spLocks noGrp="1"/>
          </p:cNvSpPr>
          <p:nvPr>
            <p:ph type="subTitle" idx="1" hasCustomPrompt="1"/>
          </p:nvPr>
        </p:nvSpPr>
        <p:spPr>
          <a:xfrm>
            <a:off x="457199" y="3562123"/>
            <a:ext cx="8229599" cy="549693"/>
          </a:xfrm>
        </p:spPr>
        <p:txBody>
          <a:bodyPr lIns="0" rIns="0">
            <a:normAutofit/>
          </a:bodyPr>
          <a:lstStyle>
            <a:lvl1pPr marL="0" indent="0" algn="l">
              <a:buNone/>
              <a:defRPr sz="1200"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dirty="0" smtClean="0"/>
              <a:t>INSERT SUBTITLE OF THE PRESENTATION</a:t>
            </a:r>
            <a:endParaRPr lang="pl-PL" dirty="0"/>
          </a:p>
        </p:txBody>
      </p:sp>
      <p:sp>
        <p:nvSpPr>
          <p:cNvPr id="10" name="Symbol zastępczy daty 3"/>
          <p:cNvSpPr>
            <a:spLocks noGrp="1"/>
          </p:cNvSpPr>
          <p:nvPr>
            <p:ph type="dt" sz="half" idx="2"/>
          </p:nvPr>
        </p:nvSpPr>
        <p:spPr>
          <a:xfrm>
            <a:off x="457200" y="4767263"/>
            <a:ext cx="1219200" cy="274637"/>
          </a:xfrm>
          <a:prstGeom prst="rect">
            <a:avLst/>
          </a:prstGeom>
        </p:spPr>
        <p:txBody>
          <a:bodyPr vert="horz" lIns="0" tIns="45720" rIns="0" bIns="45720" rtlCol="0" anchor="ctr"/>
          <a:lstStyle>
            <a:lvl1pPr algn="l">
              <a:defRPr lang="pl-PL" sz="900" kern="1200" smtClean="0">
                <a:solidFill>
                  <a:schemeClr val="bg1"/>
                </a:solidFill>
                <a:latin typeface="+mn-lt"/>
                <a:ea typeface="+mn-ea"/>
                <a:cs typeface="+mn-cs"/>
              </a:defRPr>
            </a:lvl1pPr>
          </a:lstStyle>
          <a:p>
            <a:fld id="{22CBB02E-943C-4C46-9B21-33621668B686}" type="datetimeFigureOut">
              <a:rPr lang="pl-PL" smtClean="0"/>
              <a:pPr/>
              <a:t>28.03.2018</a:t>
            </a:fld>
            <a:endParaRPr lang="pl-PL" dirty="0"/>
          </a:p>
        </p:txBody>
      </p:sp>
      <p:pic>
        <p:nvPicPr>
          <p:cNvPr id="12" name="Obraz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16" name="Symbol zastępczy tekstu 9"/>
          <p:cNvSpPr>
            <a:spLocks noGrp="1"/>
          </p:cNvSpPr>
          <p:nvPr>
            <p:ph type="body" sz="quarter" idx="10" hasCustomPrompt="1"/>
          </p:nvPr>
        </p:nvSpPr>
        <p:spPr>
          <a:xfrm>
            <a:off x="457200" y="4111816"/>
            <a:ext cx="4000500" cy="295466"/>
          </a:xfrm>
          <a:noFill/>
        </p:spPr>
        <p:txBody>
          <a:bodyPr wrap="square" lIns="0" rIns="0" rtlCol="0" anchor="b">
            <a:spAutoFit/>
          </a:bodyPr>
          <a:lstStyle>
            <a:lvl1pPr marL="0" algn="l" defTabSz="457200" rtl="0" eaLnBrk="1" latinLnBrk="0" hangingPunct="1">
              <a:lnSpc>
                <a:spcPct val="110000"/>
              </a:lnSpc>
              <a:buNone/>
              <a:defRPr lang="pl-PL" sz="1200" b="1" kern="1200" baseline="0" smtClean="0">
                <a:solidFill>
                  <a:srgbClr val="FFFFFF"/>
                </a:solidFill>
                <a:latin typeface="+mn-lt"/>
                <a:ea typeface="+mn-ea"/>
                <a:cs typeface="+mn-cs"/>
              </a:defRPr>
            </a:lvl1pPr>
            <a:lvl2pPr marL="0" algn="l" defTabSz="457200" rtl="0" eaLnBrk="1" latinLnBrk="0" hangingPunct="1">
              <a:lnSpc>
                <a:spcPct val="110000"/>
              </a:lnSpc>
              <a:defRPr lang="pl-PL" sz="1200" b="1" kern="1200" smtClean="0">
                <a:solidFill>
                  <a:srgbClr val="FFFFFF"/>
                </a:solidFill>
                <a:latin typeface="+mn-lt"/>
                <a:ea typeface="+mn-ea"/>
                <a:cs typeface="+mn-cs"/>
              </a:defRPr>
            </a:lvl2pPr>
            <a:lvl3pPr marL="0" algn="l" defTabSz="457200" rtl="0" eaLnBrk="1" latinLnBrk="0" hangingPunct="1">
              <a:lnSpc>
                <a:spcPct val="110000"/>
              </a:lnSpc>
              <a:defRPr lang="pl-PL" sz="1200" b="1" kern="1200" smtClean="0">
                <a:solidFill>
                  <a:srgbClr val="FFFFFF"/>
                </a:solidFill>
                <a:latin typeface="+mn-lt"/>
                <a:ea typeface="+mn-ea"/>
                <a:cs typeface="+mn-cs"/>
              </a:defRPr>
            </a:lvl3pPr>
            <a:lvl4pPr marL="0" algn="l" defTabSz="457200" rtl="0" eaLnBrk="1" latinLnBrk="0" hangingPunct="1">
              <a:lnSpc>
                <a:spcPct val="110000"/>
              </a:lnSpc>
              <a:defRPr lang="pl-PL" sz="1200" b="1" kern="1200" smtClean="0">
                <a:solidFill>
                  <a:srgbClr val="FFFFFF"/>
                </a:solidFill>
                <a:latin typeface="+mn-lt"/>
                <a:ea typeface="+mn-ea"/>
                <a:cs typeface="+mn-cs"/>
              </a:defRPr>
            </a:lvl4pPr>
            <a:lvl5pPr marL="0" algn="l" defTabSz="457200" rtl="0" eaLnBrk="1" latinLnBrk="0" hangingPunct="1">
              <a:lnSpc>
                <a:spcPct val="110000"/>
              </a:lnSpc>
              <a:defRPr lang="pl-PL" sz="1200" b="1" kern="1200" dirty="0" smtClean="0">
                <a:solidFill>
                  <a:srgbClr val="FFFFFF"/>
                </a:solidFill>
                <a:latin typeface="+mn-lt"/>
                <a:ea typeface="+mn-ea"/>
                <a:cs typeface="+mn-cs"/>
              </a:defRPr>
            </a:lvl5pPr>
          </a:lstStyle>
          <a:p>
            <a:pPr lvl="0"/>
            <a:r>
              <a:rPr lang="pl-PL" dirty="0" smtClean="0"/>
              <a:t>Insert </a:t>
            </a:r>
            <a:r>
              <a:rPr lang="pl-PL" dirty="0" err="1" smtClean="0"/>
              <a:t>Your</a:t>
            </a:r>
            <a:r>
              <a:rPr lang="pl-PL" dirty="0" smtClean="0"/>
              <a:t> First </a:t>
            </a:r>
            <a:r>
              <a:rPr lang="pl-PL" dirty="0" err="1" smtClean="0"/>
              <a:t>Name</a:t>
            </a:r>
            <a:r>
              <a:rPr lang="pl-PL" dirty="0" smtClean="0"/>
              <a:t> and </a:t>
            </a:r>
            <a:r>
              <a:rPr lang="pl-PL" dirty="0" err="1" smtClean="0"/>
              <a:t>Surname</a:t>
            </a:r>
            <a:endParaRPr lang="pl-PL" dirty="0"/>
          </a:p>
        </p:txBody>
      </p:sp>
      <p:sp>
        <p:nvSpPr>
          <p:cNvPr id="17" name="Symbol zastępczy tekstu 9"/>
          <p:cNvSpPr>
            <a:spLocks noGrp="1"/>
          </p:cNvSpPr>
          <p:nvPr>
            <p:ph type="body" sz="quarter" idx="11" hasCustomPrompt="1"/>
          </p:nvPr>
        </p:nvSpPr>
        <p:spPr>
          <a:xfrm>
            <a:off x="457200" y="4407282"/>
            <a:ext cx="4000500" cy="295466"/>
          </a:xfrm>
          <a:noFill/>
        </p:spPr>
        <p:txBody>
          <a:bodyPr wrap="square" lIns="0" rIns="0" rtlCol="0">
            <a:spAutoFit/>
          </a:bodyPr>
          <a:lstStyle>
            <a:lvl1pPr marL="0" algn="l" defTabSz="457200" rtl="0" eaLnBrk="1" latinLnBrk="0" hangingPunct="1">
              <a:lnSpc>
                <a:spcPct val="110000"/>
              </a:lnSpc>
              <a:buNone/>
              <a:defRPr lang="pl-PL" sz="1200" b="0" kern="1200" baseline="0" smtClean="0">
                <a:solidFill>
                  <a:srgbClr val="FFFFFF"/>
                </a:solidFill>
                <a:latin typeface="+mn-lt"/>
                <a:ea typeface="+mn-ea"/>
                <a:cs typeface="+mn-cs"/>
              </a:defRPr>
            </a:lvl1pPr>
            <a:lvl2pPr marL="0" algn="l" defTabSz="457200" rtl="0" eaLnBrk="1" latinLnBrk="0" hangingPunct="1">
              <a:lnSpc>
                <a:spcPct val="110000"/>
              </a:lnSpc>
              <a:defRPr lang="pl-PL" sz="1200" b="1" kern="1200" smtClean="0">
                <a:solidFill>
                  <a:srgbClr val="FFFFFF"/>
                </a:solidFill>
                <a:latin typeface="+mn-lt"/>
                <a:ea typeface="+mn-ea"/>
                <a:cs typeface="+mn-cs"/>
              </a:defRPr>
            </a:lvl2pPr>
            <a:lvl3pPr marL="0" algn="l" defTabSz="457200" rtl="0" eaLnBrk="1" latinLnBrk="0" hangingPunct="1">
              <a:lnSpc>
                <a:spcPct val="110000"/>
              </a:lnSpc>
              <a:defRPr lang="pl-PL" sz="1200" b="1" kern="1200" smtClean="0">
                <a:solidFill>
                  <a:srgbClr val="FFFFFF"/>
                </a:solidFill>
                <a:latin typeface="+mn-lt"/>
                <a:ea typeface="+mn-ea"/>
                <a:cs typeface="+mn-cs"/>
              </a:defRPr>
            </a:lvl3pPr>
            <a:lvl4pPr marL="0" algn="l" defTabSz="457200" rtl="0" eaLnBrk="1" latinLnBrk="0" hangingPunct="1">
              <a:lnSpc>
                <a:spcPct val="110000"/>
              </a:lnSpc>
              <a:defRPr lang="pl-PL" sz="1200" b="1" kern="1200" smtClean="0">
                <a:solidFill>
                  <a:srgbClr val="FFFFFF"/>
                </a:solidFill>
                <a:latin typeface="+mn-lt"/>
                <a:ea typeface="+mn-ea"/>
                <a:cs typeface="+mn-cs"/>
              </a:defRPr>
            </a:lvl4pPr>
            <a:lvl5pPr marL="0" algn="l" defTabSz="457200" rtl="0" eaLnBrk="1" latinLnBrk="0" hangingPunct="1">
              <a:lnSpc>
                <a:spcPct val="110000"/>
              </a:lnSpc>
              <a:defRPr lang="pl-PL" sz="1200" b="1" kern="1200" dirty="0" smtClean="0">
                <a:solidFill>
                  <a:srgbClr val="FFFFFF"/>
                </a:solidFill>
                <a:latin typeface="+mn-lt"/>
                <a:ea typeface="+mn-ea"/>
                <a:cs typeface="+mn-cs"/>
              </a:defRPr>
            </a:lvl5pPr>
          </a:lstStyle>
          <a:p>
            <a:pPr lvl="0"/>
            <a:r>
              <a:rPr lang="pl-PL" dirty="0" smtClean="0"/>
              <a:t>Insert </a:t>
            </a:r>
            <a:r>
              <a:rPr lang="pl-PL" dirty="0" err="1" smtClean="0"/>
              <a:t>Your</a:t>
            </a:r>
            <a:r>
              <a:rPr lang="pl-PL" dirty="0" smtClean="0"/>
              <a:t> </a:t>
            </a:r>
            <a:r>
              <a:rPr lang="pl-PL" dirty="0" err="1" smtClean="0"/>
              <a:t>Position</a:t>
            </a:r>
            <a:endParaRPr lang="pl-PL" dirty="0"/>
          </a:p>
        </p:txBody>
      </p:sp>
    </p:spTree>
    <p:extLst>
      <p:ext uri="{BB962C8B-B14F-4D97-AF65-F5344CB8AC3E}">
        <p14:creationId xmlns:p14="http://schemas.microsoft.com/office/powerpoint/2010/main" val="22924719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s Clean">
    <p:bg>
      <p:bgPr>
        <a:solidFill>
          <a:schemeClr val="bg1"/>
        </a:solidFill>
        <a:effectLst/>
      </p:bgPr>
    </p:bg>
    <p:spTree>
      <p:nvGrpSpPr>
        <p:cNvPr id="1" name=""/>
        <p:cNvGrpSpPr/>
        <p:nvPr/>
      </p:nvGrpSpPr>
      <p:grpSpPr>
        <a:xfrm>
          <a:off x="0" y="0"/>
          <a:ext cx="0" cy="0"/>
          <a:chOff x="0" y="0"/>
          <a:chExt cx="0" cy="0"/>
        </a:xfrm>
      </p:grpSpPr>
      <p:pic>
        <p:nvPicPr>
          <p:cNvPr id="12" name="Obraz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4"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0" name="Prostokąt 9"/>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358342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 2 columns ">
    <p:bg>
      <p:bgPr>
        <a:solidFill>
          <a:schemeClr val="bg1"/>
        </a:solidFill>
        <a:effectLst/>
      </p:bgPr>
    </p:bg>
    <p:spTree>
      <p:nvGrpSpPr>
        <p:cNvPr id="1" name=""/>
        <p:cNvGrpSpPr/>
        <p:nvPr/>
      </p:nvGrpSpPr>
      <p:grpSpPr>
        <a:xfrm>
          <a:off x="0" y="0"/>
          <a:ext cx="0" cy="0"/>
          <a:chOff x="0" y="0"/>
          <a:chExt cx="0" cy="0"/>
        </a:xfrm>
      </p:grpSpPr>
      <p:sp>
        <p:nvSpPr>
          <p:cNvPr id="5" name="Symbol zastępczy stopki 4"/>
          <p:cNvSpPr>
            <a:spLocks noGrp="1"/>
          </p:cNvSpPr>
          <p:nvPr>
            <p:ph type="ftr" sz="quarter" idx="11"/>
          </p:nvPr>
        </p:nvSpPr>
        <p:spPr>
          <a:xfrm>
            <a:off x="1676400" y="4774697"/>
            <a:ext cx="5118100" cy="273844"/>
          </a:xfrm>
          <a:prstGeom prst="rect">
            <a:avLst/>
          </a:prstGeom>
        </p:spPr>
        <p:txBody>
          <a:bodyPr/>
          <a:lstStyle>
            <a:lvl1pPr algn="l">
              <a:defRPr sz="1050"/>
            </a:lvl1pPr>
          </a:lstStyle>
          <a:p>
            <a:r>
              <a:rPr lang="pl-PL" dirty="0" err="1" smtClean="0"/>
              <a:t>Footer</a:t>
            </a:r>
            <a:endParaRPr lang="pl-PL" dirty="0"/>
          </a:p>
        </p:txBody>
      </p:sp>
      <p:pic>
        <p:nvPicPr>
          <p:cNvPr id="8" name="Obraz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0"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4" name="Symbol zastępczy tekstu 3"/>
          <p:cNvSpPr>
            <a:spLocks noGrp="1"/>
          </p:cNvSpPr>
          <p:nvPr>
            <p:ph type="body" sz="quarter" idx="26" hasCustomPrompt="1"/>
          </p:nvPr>
        </p:nvSpPr>
        <p:spPr>
          <a:xfrm>
            <a:off x="457200" y="853640"/>
            <a:ext cx="4085063" cy="3913622"/>
          </a:xfrm>
        </p:spPr>
        <p:txBody>
          <a:bodyPr/>
          <a:lstStyle>
            <a:lvl1pPr>
              <a:defRPr b="0"/>
            </a:lvl1pPr>
            <a:lvl4pPr>
              <a:defRPr/>
            </a:lvl4pPr>
            <a:lvl5pPr>
              <a:defRPr/>
            </a:lvl5pPr>
          </a:lstStyle>
          <a:p>
            <a:pPr lvl="0"/>
            <a:r>
              <a:rPr lang="pl-PL" dirty="0" err="1" smtClean="0"/>
              <a:t>Click</a:t>
            </a:r>
            <a:r>
              <a:rPr lang="pl-PL" dirty="0" smtClean="0"/>
              <a:t> to </a:t>
            </a:r>
            <a:r>
              <a:rPr lang="pl-PL" dirty="0" err="1" smtClean="0"/>
              <a:t>edit</a:t>
            </a:r>
            <a:endParaRPr lang="pl-PL" dirty="0" smtClean="0"/>
          </a:p>
          <a:p>
            <a:pPr lvl="1"/>
            <a:r>
              <a:rPr lang="pl-PL" dirty="0" err="1" smtClean="0"/>
              <a:t>Second</a:t>
            </a:r>
            <a:r>
              <a:rPr lang="pl-PL" dirty="0" smtClean="0"/>
              <a:t> </a:t>
            </a:r>
            <a:r>
              <a:rPr lang="pl-PL" dirty="0" err="1" smtClean="0"/>
              <a:t>level</a:t>
            </a:r>
            <a:endParaRPr lang="pl-PL" dirty="0" smtClean="0"/>
          </a:p>
          <a:p>
            <a:pPr lvl="2"/>
            <a:r>
              <a:rPr lang="pl-PL" dirty="0" smtClean="0"/>
              <a:t>Third </a:t>
            </a:r>
            <a:r>
              <a:rPr lang="pl-PL" dirty="0" err="1" smtClean="0"/>
              <a:t>level</a:t>
            </a:r>
            <a:endParaRPr lang="pl-PL" dirty="0" smtClean="0"/>
          </a:p>
          <a:p>
            <a:pPr lvl="3"/>
            <a:r>
              <a:rPr lang="pl-PL" dirty="0" err="1" smtClean="0"/>
              <a:t>Fourth</a:t>
            </a:r>
            <a:r>
              <a:rPr lang="pl-PL" dirty="0" smtClean="0"/>
              <a:t> </a:t>
            </a:r>
            <a:r>
              <a:rPr lang="pl-PL" dirty="0" err="1" smtClean="0"/>
              <a:t>level</a:t>
            </a:r>
            <a:endParaRPr lang="pl-PL" dirty="0" smtClean="0"/>
          </a:p>
          <a:p>
            <a:pPr lvl="4"/>
            <a:r>
              <a:rPr lang="pl-PL" dirty="0" err="1" smtClean="0"/>
              <a:t>Fifth</a:t>
            </a:r>
            <a:r>
              <a:rPr lang="pl-PL" dirty="0" smtClean="0"/>
              <a:t> </a:t>
            </a:r>
            <a:r>
              <a:rPr lang="pl-PL" dirty="0" err="1" smtClean="0"/>
              <a:t>level</a:t>
            </a:r>
            <a:endParaRPr lang="pl-PL" dirty="0" smtClean="0"/>
          </a:p>
        </p:txBody>
      </p:sp>
      <p:sp>
        <p:nvSpPr>
          <p:cNvPr id="13" name="Symbol zastępczy tekstu 3"/>
          <p:cNvSpPr>
            <a:spLocks noGrp="1"/>
          </p:cNvSpPr>
          <p:nvPr>
            <p:ph type="body" sz="quarter" idx="27" hasCustomPrompt="1"/>
          </p:nvPr>
        </p:nvSpPr>
        <p:spPr>
          <a:xfrm>
            <a:off x="4638908" y="853641"/>
            <a:ext cx="4054640" cy="3913622"/>
          </a:xfrm>
        </p:spPr>
        <p:txBody>
          <a:bodyPr/>
          <a:lstStyle>
            <a:lvl1pPr>
              <a:defRPr b="0"/>
            </a:lvl1pPr>
          </a:lstStyle>
          <a:p>
            <a:pPr lvl="0"/>
            <a:r>
              <a:rPr lang="pl-PL" dirty="0" err="1" smtClean="0"/>
              <a:t>Click</a:t>
            </a:r>
            <a:r>
              <a:rPr lang="pl-PL" dirty="0" smtClean="0"/>
              <a:t> to </a:t>
            </a:r>
            <a:r>
              <a:rPr lang="pl-PL" dirty="0" err="1" smtClean="0"/>
              <a:t>edit</a:t>
            </a:r>
            <a:endParaRPr lang="pl-PL" dirty="0" smtClean="0"/>
          </a:p>
          <a:p>
            <a:pPr lvl="1"/>
            <a:r>
              <a:rPr lang="pl-PL" dirty="0" err="1" smtClean="0"/>
              <a:t>Second</a:t>
            </a:r>
            <a:r>
              <a:rPr lang="pl-PL" dirty="0" smtClean="0"/>
              <a:t> </a:t>
            </a:r>
            <a:r>
              <a:rPr lang="pl-PL" dirty="0" err="1" smtClean="0"/>
              <a:t>level</a:t>
            </a:r>
            <a:endParaRPr lang="pl-PL" dirty="0" smtClean="0"/>
          </a:p>
          <a:p>
            <a:pPr lvl="2"/>
            <a:r>
              <a:rPr lang="pl-PL" dirty="0" smtClean="0"/>
              <a:t>Third </a:t>
            </a:r>
            <a:r>
              <a:rPr lang="pl-PL" dirty="0" err="1" smtClean="0"/>
              <a:t>level</a:t>
            </a:r>
            <a:endParaRPr lang="pl-PL" dirty="0" smtClean="0"/>
          </a:p>
          <a:p>
            <a:pPr lvl="3"/>
            <a:r>
              <a:rPr lang="pl-PL" dirty="0" err="1" smtClean="0"/>
              <a:t>Fourth</a:t>
            </a:r>
            <a:r>
              <a:rPr lang="pl-PL" dirty="0" smtClean="0"/>
              <a:t> </a:t>
            </a:r>
            <a:r>
              <a:rPr lang="pl-PL" dirty="0" err="1" smtClean="0"/>
              <a:t>level</a:t>
            </a:r>
            <a:endParaRPr lang="pl-PL" dirty="0" smtClean="0"/>
          </a:p>
          <a:p>
            <a:pPr lvl="4"/>
            <a:r>
              <a:rPr lang="pl-PL" dirty="0" err="1" smtClean="0"/>
              <a:t>Fifth</a:t>
            </a:r>
            <a:r>
              <a:rPr lang="pl-PL" dirty="0" smtClean="0"/>
              <a:t> </a:t>
            </a:r>
            <a:r>
              <a:rPr lang="pl-PL" dirty="0" err="1" smtClean="0"/>
              <a:t>level</a:t>
            </a:r>
            <a:endParaRPr lang="pl-PL" dirty="0" smtClean="0"/>
          </a:p>
        </p:txBody>
      </p:sp>
      <p:sp>
        <p:nvSpPr>
          <p:cNvPr id="15" name="Prostokąt 14"/>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806162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pic>
        <p:nvPicPr>
          <p:cNvPr id="32" name="Obraz 3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33"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4" name="Prostokąt 13"/>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3817881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ricing">
    <p:bg>
      <p:bgPr>
        <a:solidFill>
          <a:schemeClr val="bg1"/>
        </a:solidFill>
        <a:effectLst/>
      </p:bgPr>
    </p:bg>
    <p:spTree>
      <p:nvGrpSpPr>
        <p:cNvPr id="1" name=""/>
        <p:cNvGrpSpPr/>
        <p:nvPr/>
      </p:nvGrpSpPr>
      <p:grpSpPr>
        <a:xfrm>
          <a:off x="0" y="0"/>
          <a:ext cx="0" cy="0"/>
          <a:chOff x="0" y="0"/>
          <a:chExt cx="0" cy="0"/>
        </a:xfrm>
      </p:grpSpPr>
      <p:sp>
        <p:nvSpPr>
          <p:cNvPr id="14" name="Symbol zastępczy tekstu 13"/>
          <p:cNvSpPr>
            <a:spLocks noGrp="1"/>
          </p:cNvSpPr>
          <p:nvPr>
            <p:ph type="body" sz="quarter" idx="15" hasCustomPrompt="1"/>
          </p:nvPr>
        </p:nvSpPr>
        <p:spPr>
          <a:xfrm>
            <a:off x="457200" y="1335088"/>
            <a:ext cx="2378075" cy="252755"/>
          </a:xfrm>
        </p:spPr>
        <p:txBody>
          <a:bodyPr anchor="ctr">
            <a:normAutofit/>
          </a:bodyPr>
          <a:lstStyle>
            <a:lvl1pPr algn="ctr">
              <a:buNone/>
              <a:defRPr sz="1400" baseline="0">
                <a:solidFill>
                  <a:schemeClr val="tx2"/>
                </a:solidFill>
              </a:defRPr>
            </a:lvl1pPr>
          </a:lstStyle>
          <a:p>
            <a:pPr lvl="0"/>
            <a:r>
              <a:rPr lang="pl-PL" dirty="0" smtClean="0"/>
              <a:t>INSERT </a:t>
            </a:r>
            <a:r>
              <a:rPr lang="pl-PL" dirty="0" err="1" smtClean="0"/>
              <a:t>NAME</a:t>
            </a:r>
            <a:endParaRPr lang="pl-PL" dirty="0"/>
          </a:p>
        </p:txBody>
      </p:sp>
      <p:sp>
        <p:nvSpPr>
          <p:cNvPr id="16" name="Symbol zastępczy tekstu 13"/>
          <p:cNvSpPr>
            <a:spLocks noGrp="1"/>
          </p:cNvSpPr>
          <p:nvPr>
            <p:ph type="body" sz="quarter" idx="17" hasCustomPrompt="1"/>
          </p:nvPr>
        </p:nvSpPr>
        <p:spPr>
          <a:xfrm>
            <a:off x="457200" y="2187148"/>
            <a:ext cx="2378075" cy="1538416"/>
          </a:xfrm>
        </p:spPr>
        <p:txBody>
          <a:bodyPr anchor="t">
            <a:noAutofit/>
          </a:bodyPr>
          <a:lstStyle>
            <a:lvl1pPr algn="ctr">
              <a:lnSpc>
                <a:spcPct val="150000"/>
              </a:lnSpc>
              <a:buNone/>
              <a:defRPr sz="1100" b="0" baseline="0">
                <a:solidFill>
                  <a:schemeClr val="bg2">
                    <a:lumMod val="10000"/>
                  </a:schemeClr>
                </a:solidFill>
              </a:defRPr>
            </a:lvl1pPr>
          </a:lstStyle>
          <a:p>
            <a:pPr lvl="0"/>
            <a:r>
              <a:rPr lang="pl-PL" dirty="0" smtClean="0"/>
              <a:t>Insert </a:t>
            </a:r>
            <a:r>
              <a:rPr lang="pl-PL" dirty="0" err="1" smtClean="0"/>
              <a:t>description</a:t>
            </a:r>
            <a:endParaRPr lang="pl-PL" dirty="0" smtClean="0"/>
          </a:p>
        </p:txBody>
      </p:sp>
      <p:sp>
        <p:nvSpPr>
          <p:cNvPr id="19" name="Symbol zastępczy tekstu 13"/>
          <p:cNvSpPr>
            <a:spLocks noGrp="1"/>
          </p:cNvSpPr>
          <p:nvPr>
            <p:ph type="body" sz="quarter" idx="16" hasCustomPrompt="1"/>
          </p:nvPr>
        </p:nvSpPr>
        <p:spPr>
          <a:xfrm>
            <a:off x="718751" y="4071948"/>
            <a:ext cx="1915297" cy="252755"/>
          </a:xfrm>
        </p:spPr>
        <p:txBody>
          <a:bodyPr anchor="ctr">
            <a:noAutofit/>
          </a:bodyPr>
          <a:lstStyle>
            <a:lvl1pPr algn="ctr">
              <a:buNone/>
              <a:defRPr sz="1000" b="1" baseline="0">
                <a:solidFill>
                  <a:schemeClr val="bg1"/>
                </a:solidFill>
              </a:defRPr>
            </a:lvl1pPr>
          </a:lstStyle>
          <a:p>
            <a:pPr lvl="0"/>
            <a:r>
              <a:rPr lang="pl-PL" dirty="0" smtClean="0"/>
              <a:t>Insert </a:t>
            </a:r>
            <a:r>
              <a:rPr lang="pl-PL" dirty="0" err="1" smtClean="0"/>
              <a:t>button</a:t>
            </a:r>
            <a:r>
              <a:rPr lang="pl-PL" dirty="0" smtClean="0"/>
              <a:t> </a:t>
            </a:r>
            <a:r>
              <a:rPr lang="pl-PL" dirty="0" err="1" smtClean="0"/>
              <a:t>name</a:t>
            </a:r>
            <a:endParaRPr lang="pl-PL" dirty="0"/>
          </a:p>
        </p:txBody>
      </p:sp>
      <p:sp>
        <p:nvSpPr>
          <p:cNvPr id="21" name="Symbol zastępczy tekstu 13"/>
          <p:cNvSpPr>
            <a:spLocks noGrp="1"/>
          </p:cNvSpPr>
          <p:nvPr>
            <p:ph type="body" sz="quarter" idx="18" hasCustomPrompt="1"/>
          </p:nvPr>
        </p:nvSpPr>
        <p:spPr>
          <a:xfrm>
            <a:off x="457200" y="1587843"/>
            <a:ext cx="2378075" cy="339811"/>
          </a:xfrm>
        </p:spPr>
        <p:txBody>
          <a:bodyPr anchor="t">
            <a:noAutofit/>
          </a:bodyPr>
          <a:lstStyle>
            <a:lvl1pPr algn="ctr">
              <a:lnSpc>
                <a:spcPct val="150000"/>
              </a:lnSpc>
              <a:buNone/>
              <a:defRPr sz="1100" b="0" baseline="0">
                <a:solidFill>
                  <a:schemeClr val="accent3"/>
                </a:solidFill>
              </a:defRPr>
            </a:lvl1pPr>
          </a:lstStyle>
          <a:p>
            <a:pPr lvl="0"/>
            <a:r>
              <a:rPr lang="pl-PL" dirty="0" smtClean="0"/>
              <a:t>Insert </a:t>
            </a:r>
            <a:r>
              <a:rPr lang="pl-PL" dirty="0" err="1" smtClean="0"/>
              <a:t>additional</a:t>
            </a:r>
            <a:r>
              <a:rPr lang="pl-PL" dirty="0" smtClean="0"/>
              <a:t> </a:t>
            </a:r>
            <a:r>
              <a:rPr lang="pl-PL" dirty="0" err="1" smtClean="0"/>
              <a:t>information</a:t>
            </a:r>
            <a:endParaRPr lang="pl-PL" dirty="0"/>
          </a:p>
        </p:txBody>
      </p:sp>
      <p:sp>
        <p:nvSpPr>
          <p:cNvPr id="24" name="Symbol zastępczy tekstu 13"/>
          <p:cNvSpPr>
            <a:spLocks noGrp="1"/>
          </p:cNvSpPr>
          <p:nvPr>
            <p:ph type="body" sz="quarter" idx="19" hasCustomPrompt="1"/>
          </p:nvPr>
        </p:nvSpPr>
        <p:spPr>
          <a:xfrm>
            <a:off x="6286512" y="1335088"/>
            <a:ext cx="2378075" cy="252755"/>
          </a:xfrm>
        </p:spPr>
        <p:txBody>
          <a:bodyPr anchor="ctr">
            <a:normAutofit/>
          </a:bodyPr>
          <a:lstStyle>
            <a:lvl1pPr algn="ctr">
              <a:buNone/>
              <a:defRPr sz="1400">
                <a:solidFill>
                  <a:schemeClr val="accent2"/>
                </a:solidFill>
              </a:defRPr>
            </a:lvl1pPr>
          </a:lstStyle>
          <a:p>
            <a:pPr lvl="0"/>
            <a:r>
              <a:rPr lang="pl-PL" dirty="0" smtClean="0"/>
              <a:t>INSERT </a:t>
            </a:r>
            <a:r>
              <a:rPr lang="pl-PL" dirty="0" err="1" smtClean="0"/>
              <a:t>NAME</a:t>
            </a:r>
            <a:endParaRPr lang="pl-PL" dirty="0"/>
          </a:p>
        </p:txBody>
      </p:sp>
      <p:sp>
        <p:nvSpPr>
          <p:cNvPr id="25" name="Symbol zastępczy tekstu 13"/>
          <p:cNvSpPr>
            <a:spLocks noGrp="1"/>
          </p:cNvSpPr>
          <p:nvPr>
            <p:ph type="body" sz="quarter" idx="20" hasCustomPrompt="1"/>
          </p:nvPr>
        </p:nvSpPr>
        <p:spPr>
          <a:xfrm>
            <a:off x="6286512" y="2187148"/>
            <a:ext cx="2378075" cy="1538416"/>
          </a:xfrm>
        </p:spPr>
        <p:txBody>
          <a:bodyPr vert="horz" lIns="91440" tIns="45720" rIns="91440" bIns="45720" rtlCol="0" anchor="t">
            <a:noAutofit/>
          </a:bodyPr>
          <a:lstStyle>
            <a:lvl1pPr algn="ctr">
              <a:lnSpc>
                <a:spcPct val="150000"/>
              </a:lnSpc>
              <a:buNone/>
              <a:defRPr lang="pl-PL" sz="1100" b="0" kern="1200" baseline="0" dirty="0" smtClean="0">
                <a:solidFill>
                  <a:schemeClr val="bg2">
                    <a:lumMod val="10000"/>
                  </a:schemeClr>
                </a:solidFill>
                <a:latin typeface="+mn-lt"/>
                <a:ea typeface="+mn-ea"/>
                <a:cs typeface="+mn-cs"/>
              </a:defRPr>
            </a:lvl1pPr>
          </a:lstStyle>
          <a:p>
            <a:pPr marL="342900" lvl="0" indent="-342900" algn="ctr" defTabSz="457200" rtl="0" eaLnBrk="1" latinLnBrk="0" hangingPunct="1">
              <a:lnSpc>
                <a:spcPct val="150000"/>
              </a:lnSpc>
              <a:spcBef>
                <a:spcPct val="20000"/>
              </a:spcBef>
              <a:buFont typeface="Wingdings" charset="2"/>
              <a:buNone/>
            </a:pPr>
            <a:r>
              <a:rPr lang="pl-PL" dirty="0" smtClean="0"/>
              <a:t>Insert </a:t>
            </a:r>
            <a:r>
              <a:rPr lang="pl-PL" dirty="0" err="1" smtClean="0"/>
              <a:t>description</a:t>
            </a:r>
            <a:endParaRPr lang="pl-PL" dirty="0" smtClean="0"/>
          </a:p>
        </p:txBody>
      </p:sp>
      <p:sp>
        <p:nvSpPr>
          <p:cNvPr id="27" name="Symbol zastępczy tekstu 13"/>
          <p:cNvSpPr>
            <a:spLocks noGrp="1"/>
          </p:cNvSpPr>
          <p:nvPr>
            <p:ph type="body" sz="quarter" idx="21" hasCustomPrompt="1"/>
          </p:nvPr>
        </p:nvSpPr>
        <p:spPr>
          <a:xfrm>
            <a:off x="6548063" y="4071948"/>
            <a:ext cx="1915297" cy="252755"/>
          </a:xfrm>
        </p:spPr>
        <p:txBody>
          <a:bodyPr anchor="ctr">
            <a:noAutofit/>
          </a:bodyPr>
          <a:lstStyle>
            <a:lvl1pPr algn="ctr">
              <a:buNone/>
              <a:defRPr sz="1000" b="1">
                <a:solidFill>
                  <a:schemeClr val="bg1"/>
                </a:solidFill>
              </a:defRPr>
            </a:lvl1pPr>
          </a:lstStyle>
          <a:p>
            <a:pPr lvl="0"/>
            <a:r>
              <a:rPr lang="pl-PL" dirty="0" smtClean="0"/>
              <a:t>Insert </a:t>
            </a:r>
            <a:r>
              <a:rPr lang="pl-PL" dirty="0" err="1" smtClean="0"/>
              <a:t>button</a:t>
            </a:r>
            <a:r>
              <a:rPr lang="pl-PL" dirty="0" smtClean="0"/>
              <a:t> </a:t>
            </a:r>
            <a:r>
              <a:rPr lang="pl-PL" dirty="0" err="1" smtClean="0"/>
              <a:t>name</a:t>
            </a:r>
            <a:endParaRPr lang="pl-PL" dirty="0"/>
          </a:p>
        </p:txBody>
      </p:sp>
      <p:sp>
        <p:nvSpPr>
          <p:cNvPr id="28" name="Symbol zastępczy tekstu 13"/>
          <p:cNvSpPr>
            <a:spLocks noGrp="1"/>
          </p:cNvSpPr>
          <p:nvPr>
            <p:ph type="body" sz="quarter" idx="22" hasCustomPrompt="1"/>
          </p:nvPr>
        </p:nvSpPr>
        <p:spPr>
          <a:xfrm>
            <a:off x="6286512" y="1587843"/>
            <a:ext cx="2378075" cy="339811"/>
          </a:xfrm>
        </p:spPr>
        <p:txBody>
          <a:bodyPr vert="horz" lIns="91440" tIns="45720" rIns="91440" bIns="45720" rtlCol="0" anchor="t">
            <a:noAutofit/>
          </a:bodyPr>
          <a:lstStyle>
            <a:lvl1pPr algn="ctr">
              <a:lnSpc>
                <a:spcPct val="150000"/>
              </a:lnSpc>
              <a:buNone/>
              <a:defRPr lang="pl-PL" sz="1100" b="0" kern="1200" baseline="0" dirty="0">
                <a:solidFill>
                  <a:schemeClr val="accent3"/>
                </a:solidFill>
                <a:latin typeface="+mn-lt"/>
                <a:ea typeface="+mn-ea"/>
                <a:cs typeface="+mn-cs"/>
              </a:defRPr>
            </a:lvl1pPr>
          </a:lstStyle>
          <a:p>
            <a:pPr marL="342900" lvl="0" indent="-342900" algn="ctr" defTabSz="457200" rtl="0" eaLnBrk="1" latinLnBrk="0" hangingPunct="1">
              <a:lnSpc>
                <a:spcPct val="150000"/>
              </a:lnSpc>
              <a:spcBef>
                <a:spcPct val="20000"/>
              </a:spcBef>
              <a:buFont typeface="Wingdings" charset="2"/>
              <a:buNone/>
            </a:pPr>
            <a:r>
              <a:rPr lang="pl-PL" dirty="0" smtClean="0"/>
              <a:t>Insert </a:t>
            </a:r>
            <a:r>
              <a:rPr lang="pl-PL" dirty="0" err="1" smtClean="0"/>
              <a:t>additional</a:t>
            </a:r>
            <a:r>
              <a:rPr lang="pl-PL" dirty="0" smtClean="0"/>
              <a:t> </a:t>
            </a:r>
            <a:r>
              <a:rPr lang="pl-PL" dirty="0" err="1" smtClean="0"/>
              <a:t>information</a:t>
            </a:r>
            <a:endParaRPr lang="pl-PL" dirty="0"/>
          </a:p>
        </p:txBody>
      </p:sp>
      <p:sp>
        <p:nvSpPr>
          <p:cNvPr id="38" name="Symbol zastępczy tekstu 13"/>
          <p:cNvSpPr>
            <a:spLocks noGrp="1"/>
          </p:cNvSpPr>
          <p:nvPr>
            <p:ph type="body" sz="quarter" idx="23" hasCustomPrompt="1"/>
          </p:nvPr>
        </p:nvSpPr>
        <p:spPr>
          <a:xfrm>
            <a:off x="3375722" y="1335088"/>
            <a:ext cx="2378075" cy="252755"/>
          </a:xfrm>
        </p:spPr>
        <p:txBody>
          <a:bodyPr anchor="ctr">
            <a:normAutofit/>
          </a:bodyPr>
          <a:lstStyle>
            <a:lvl1pPr algn="ctr">
              <a:buNone/>
              <a:defRPr sz="1400">
                <a:solidFill>
                  <a:schemeClr val="tx2"/>
                </a:solidFill>
              </a:defRPr>
            </a:lvl1pPr>
          </a:lstStyle>
          <a:p>
            <a:pPr lvl="0"/>
            <a:r>
              <a:rPr lang="pl-PL" dirty="0" smtClean="0"/>
              <a:t>INSERT </a:t>
            </a:r>
            <a:r>
              <a:rPr lang="pl-PL" dirty="0" err="1" smtClean="0"/>
              <a:t>NAME</a:t>
            </a:r>
            <a:endParaRPr lang="pl-PL" dirty="0"/>
          </a:p>
        </p:txBody>
      </p:sp>
      <p:sp>
        <p:nvSpPr>
          <p:cNvPr id="39" name="Symbol zastępczy tekstu 13"/>
          <p:cNvSpPr>
            <a:spLocks noGrp="1"/>
          </p:cNvSpPr>
          <p:nvPr>
            <p:ph type="body" sz="quarter" idx="24" hasCustomPrompt="1"/>
          </p:nvPr>
        </p:nvSpPr>
        <p:spPr>
          <a:xfrm>
            <a:off x="3375722" y="2187148"/>
            <a:ext cx="2378075" cy="1538416"/>
          </a:xfrm>
        </p:spPr>
        <p:txBody>
          <a:bodyPr vert="horz" lIns="91440" tIns="45720" rIns="91440" bIns="45720" rtlCol="0" anchor="t">
            <a:noAutofit/>
          </a:bodyPr>
          <a:lstStyle>
            <a:lvl1pPr algn="ctr">
              <a:lnSpc>
                <a:spcPct val="150000"/>
              </a:lnSpc>
              <a:buNone/>
              <a:defRPr lang="pl-PL" sz="1100" b="0" kern="1200" baseline="0" dirty="0" smtClean="0">
                <a:solidFill>
                  <a:schemeClr val="bg2">
                    <a:lumMod val="10000"/>
                  </a:schemeClr>
                </a:solidFill>
                <a:latin typeface="+mn-lt"/>
                <a:ea typeface="+mn-ea"/>
                <a:cs typeface="+mn-cs"/>
              </a:defRPr>
            </a:lvl1pPr>
          </a:lstStyle>
          <a:p>
            <a:pPr marL="342900" lvl="0" indent="-342900" algn="ctr" defTabSz="457200" rtl="0" eaLnBrk="1" latinLnBrk="0" hangingPunct="1">
              <a:lnSpc>
                <a:spcPct val="150000"/>
              </a:lnSpc>
              <a:spcBef>
                <a:spcPct val="20000"/>
              </a:spcBef>
              <a:buFont typeface="Wingdings" charset="2"/>
              <a:buNone/>
            </a:pPr>
            <a:r>
              <a:rPr lang="pl-PL" dirty="0" smtClean="0"/>
              <a:t>Insert </a:t>
            </a:r>
            <a:r>
              <a:rPr lang="pl-PL" dirty="0" err="1" smtClean="0"/>
              <a:t>description</a:t>
            </a:r>
            <a:endParaRPr lang="pl-PL" dirty="0" smtClean="0"/>
          </a:p>
        </p:txBody>
      </p:sp>
      <p:sp>
        <p:nvSpPr>
          <p:cNvPr id="41" name="Symbol zastępczy tekstu 13"/>
          <p:cNvSpPr>
            <a:spLocks noGrp="1"/>
          </p:cNvSpPr>
          <p:nvPr>
            <p:ph type="body" sz="quarter" idx="25" hasCustomPrompt="1"/>
          </p:nvPr>
        </p:nvSpPr>
        <p:spPr>
          <a:xfrm>
            <a:off x="3637273" y="4071948"/>
            <a:ext cx="1915297" cy="252755"/>
          </a:xfrm>
        </p:spPr>
        <p:txBody>
          <a:bodyPr anchor="ctr">
            <a:noAutofit/>
          </a:bodyPr>
          <a:lstStyle>
            <a:lvl1pPr algn="ctr">
              <a:buNone/>
              <a:defRPr sz="1000" b="1">
                <a:solidFill>
                  <a:schemeClr val="bg1"/>
                </a:solidFill>
              </a:defRPr>
            </a:lvl1pPr>
          </a:lstStyle>
          <a:p>
            <a:pPr lvl="0"/>
            <a:r>
              <a:rPr lang="pl-PL" dirty="0" smtClean="0"/>
              <a:t>Insert </a:t>
            </a:r>
            <a:r>
              <a:rPr lang="pl-PL" dirty="0" err="1" smtClean="0"/>
              <a:t>button</a:t>
            </a:r>
            <a:r>
              <a:rPr lang="pl-PL" dirty="0" smtClean="0"/>
              <a:t> </a:t>
            </a:r>
            <a:r>
              <a:rPr lang="pl-PL" dirty="0" err="1" smtClean="0"/>
              <a:t>name</a:t>
            </a:r>
            <a:endParaRPr lang="pl-PL" dirty="0"/>
          </a:p>
        </p:txBody>
      </p:sp>
      <p:sp>
        <p:nvSpPr>
          <p:cNvPr id="42" name="Symbol zastępczy tekstu 13"/>
          <p:cNvSpPr>
            <a:spLocks noGrp="1"/>
          </p:cNvSpPr>
          <p:nvPr>
            <p:ph type="body" sz="quarter" idx="26" hasCustomPrompt="1"/>
          </p:nvPr>
        </p:nvSpPr>
        <p:spPr>
          <a:xfrm>
            <a:off x="3375722" y="1587843"/>
            <a:ext cx="2378075" cy="339811"/>
          </a:xfrm>
        </p:spPr>
        <p:txBody>
          <a:bodyPr vert="horz" lIns="91440" tIns="45720" rIns="91440" bIns="45720" rtlCol="0" anchor="t">
            <a:noAutofit/>
          </a:bodyPr>
          <a:lstStyle>
            <a:lvl1pPr algn="ctr">
              <a:lnSpc>
                <a:spcPct val="150000"/>
              </a:lnSpc>
              <a:buNone/>
              <a:defRPr lang="pl-PL" sz="1100" b="0" kern="1200" baseline="0" dirty="0">
                <a:solidFill>
                  <a:schemeClr val="accent3"/>
                </a:solidFill>
                <a:latin typeface="+mn-lt"/>
                <a:ea typeface="+mn-ea"/>
                <a:cs typeface="+mn-cs"/>
              </a:defRPr>
            </a:lvl1pPr>
          </a:lstStyle>
          <a:p>
            <a:pPr marL="342900" lvl="0" indent="-342900" algn="ctr" defTabSz="457200" rtl="0" eaLnBrk="1" latinLnBrk="0" hangingPunct="1">
              <a:lnSpc>
                <a:spcPct val="150000"/>
              </a:lnSpc>
              <a:spcBef>
                <a:spcPct val="20000"/>
              </a:spcBef>
              <a:buFont typeface="Wingdings" charset="2"/>
              <a:buNone/>
            </a:pPr>
            <a:r>
              <a:rPr lang="pl-PL" dirty="0" smtClean="0"/>
              <a:t>Insert </a:t>
            </a:r>
            <a:r>
              <a:rPr lang="pl-PL" dirty="0" err="1" smtClean="0"/>
              <a:t>additional</a:t>
            </a:r>
            <a:r>
              <a:rPr lang="pl-PL" dirty="0" smtClean="0"/>
              <a:t> </a:t>
            </a:r>
            <a:r>
              <a:rPr lang="pl-PL" dirty="0" err="1" smtClean="0"/>
              <a:t>information</a:t>
            </a:r>
            <a:endParaRPr lang="pl-PL" dirty="0"/>
          </a:p>
        </p:txBody>
      </p:sp>
      <p:pic>
        <p:nvPicPr>
          <p:cNvPr id="32" name="Obraz 3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33"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22" name="Prostokąt 21"/>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3817881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martArt">
    <p:bg>
      <p:bgPr>
        <a:solidFill>
          <a:schemeClr val="bg1"/>
        </a:solidFill>
        <a:effectLst/>
      </p:bgPr>
    </p:bg>
    <p:spTree>
      <p:nvGrpSpPr>
        <p:cNvPr id="1" name=""/>
        <p:cNvGrpSpPr/>
        <p:nvPr/>
      </p:nvGrpSpPr>
      <p:grpSpPr>
        <a:xfrm>
          <a:off x="0" y="0"/>
          <a:ext cx="0" cy="0"/>
          <a:chOff x="0" y="0"/>
          <a:chExt cx="0" cy="0"/>
        </a:xfrm>
      </p:grpSpPr>
      <p:sp>
        <p:nvSpPr>
          <p:cNvPr id="10" name="Symbol zastępczy obiektu SmartArt 9"/>
          <p:cNvSpPr>
            <a:spLocks noGrp="1"/>
          </p:cNvSpPr>
          <p:nvPr>
            <p:ph type="dgm" sz="quarter" idx="15" hasCustomPrompt="1"/>
          </p:nvPr>
        </p:nvSpPr>
        <p:spPr>
          <a:xfrm>
            <a:off x="457199" y="853641"/>
            <a:ext cx="8236347" cy="3913622"/>
          </a:xfrm>
        </p:spPr>
        <p:txBody>
          <a:bodyPr lIns="0" rIns="0" anchor="ctr"/>
          <a:lstStyle>
            <a:lvl1pPr algn="ctr">
              <a:buNone/>
              <a:defRPr/>
            </a:lvl1pPr>
          </a:lstStyle>
          <a:p>
            <a:r>
              <a:rPr lang="pl-PL" dirty="0" smtClean="0"/>
              <a:t>Insert </a:t>
            </a:r>
            <a:r>
              <a:rPr lang="pl-PL" dirty="0" err="1" smtClean="0"/>
              <a:t>SmartArt</a:t>
            </a:r>
            <a:endParaRPr lang="pl-PL" dirty="0"/>
          </a:p>
        </p:txBody>
      </p:sp>
      <p:pic>
        <p:nvPicPr>
          <p:cNvPr id="14" name="Obraz 1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5"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1" name="Prostokąt 10"/>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38579962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raph">
    <p:bg>
      <p:bgPr>
        <a:solidFill>
          <a:schemeClr val="bg1"/>
        </a:solidFill>
        <a:effectLst/>
      </p:bgPr>
    </p:bg>
    <p:spTree>
      <p:nvGrpSpPr>
        <p:cNvPr id="1" name=""/>
        <p:cNvGrpSpPr/>
        <p:nvPr/>
      </p:nvGrpSpPr>
      <p:grpSpPr>
        <a:xfrm>
          <a:off x="0" y="0"/>
          <a:ext cx="0" cy="0"/>
          <a:chOff x="0" y="0"/>
          <a:chExt cx="0" cy="0"/>
        </a:xfrm>
      </p:grpSpPr>
      <p:sp>
        <p:nvSpPr>
          <p:cNvPr id="11" name="Symbol zastępczy wykresu 10"/>
          <p:cNvSpPr>
            <a:spLocks noGrp="1"/>
          </p:cNvSpPr>
          <p:nvPr>
            <p:ph type="chart" sz="quarter" idx="15" hasCustomPrompt="1"/>
          </p:nvPr>
        </p:nvSpPr>
        <p:spPr>
          <a:xfrm>
            <a:off x="457199" y="853641"/>
            <a:ext cx="8236347" cy="3913621"/>
          </a:xfrm>
        </p:spPr>
        <p:txBody>
          <a:bodyPr lIns="0" rIns="0" anchor="ctr"/>
          <a:lstStyle>
            <a:lvl1pPr algn="ctr">
              <a:buNone/>
              <a:defRPr/>
            </a:lvl1pPr>
          </a:lstStyle>
          <a:p>
            <a:r>
              <a:rPr lang="pl-PL" dirty="0" smtClean="0"/>
              <a:t>Insert </a:t>
            </a:r>
            <a:r>
              <a:rPr lang="pl-PL" dirty="0" err="1" smtClean="0"/>
              <a:t>Graph</a:t>
            </a:r>
            <a:endParaRPr lang="pl-PL" dirty="0"/>
          </a:p>
        </p:txBody>
      </p:sp>
      <p:pic>
        <p:nvPicPr>
          <p:cNvPr id="14" name="Obraz 13"/>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5"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2" name="Prostokąt 11"/>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16138076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1">
    <p:bg>
      <p:bgPr>
        <a:solidFill>
          <a:schemeClr val="bg1"/>
        </a:solidFill>
        <a:effectLst/>
      </p:bgPr>
    </p:bg>
    <p:spTree>
      <p:nvGrpSpPr>
        <p:cNvPr id="1" name=""/>
        <p:cNvGrpSpPr/>
        <p:nvPr/>
      </p:nvGrpSpPr>
      <p:grpSpPr>
        <a:xfrm>
          <a:off x="0" y="0"/>
          <a:ext cx="0" cy="0"/>
          <a:chOff x="0" y="0"/>
          <a:chExt cx="0" cy="0"/>
        </a:xfrm>
      </p:grpSpPr>
      <p:sp>
        <p:nvSpPr>
          <p:cNvPr id="7" name="Symbol zastępczy tekstu 6"/>
          <p:cNvSpPr>
            <a:spLocks noGrp="1"/>
          </p:cNvSpPr>
          <p:nvPr>
            <p:ph type="body" sz="quarter" idx="16" hasCustomPrompt="1"/>
          </p:nvPr>
        </p:nvSpPr>
        <p:spPr>
          <a:xfrm>
            <a:off x="723900" y="3079750"/>
            <a:ext cx="1638300" cy="285750"/>
          </a:xfrm>
        </p:spPr>
        <p:txBody>
          <a:bodyPr anchor="t">
            <a:noAutofit/>
          </a:bodyPr>
          <a:lstStyle>
            <a:lvl1pPr marL="0" indent="0" algn="ctr">
              <a:buNone/>
              <a:defRPr sz="1400" b="0" baseline="0">
                <a:solidFill>
                  <a:schemeClr val="tx2"/>
                </a:solidFill>
              </a:defRPr>
            </a:lvl1pPr>
          </a:lstStyle>
          <a:p>
            <a:pPr lvl="0"/>
            <a:r>
              <a:rPr lang="pl-PL" dirty="0" smtClean="0"/>
              <a:t>Insert </a:t>
            </a:r>
            <a:r>
              <a:rPr lang="pl-PL" dirty="0" err="1" smtClean="0"/>
              <a:t>name</a:t>
            </a:r>
            <a:endParaRPr lang="pl-PL" dirty="0"/>
          </a:p>
        </p:txBody>
      </p:sp>
      <p:sp>
        <p:nvSpPr>
          <p:cNvPr id="12" name="Symbol zastępczy tekstu 6"/>
          <p:cNvSpPr>
            <a:spLocks noGrp="1"/>
          </p:cNvSpPr>
          <p:nvPr>
            <p:ph type="body" sz="quarter" idx="17" hasCustomPrompt="1"/>
          </p:nvPr>
        </p:nvSpPr>
        <p:spPr>
          <a:xfrm>
            <a:off x="723900" y="3522230"/>
            <a:ext cx="1638300" cy="213591"/>
          </a:xfrm>
        </p:spPr>
        <p:txBody>
          <a:bodyPr anchor="t">
            <a:noAutofit/>
          </a:bodyPr>
          <a:lstStyle>
            <a:lvl1pPr marL="0" indent="0" algn="ctr">
              <a:buNone/>
              <a:defRPr sz="1100" b="0">
                <a:solidFill>
                  <a:schemeClr val="accent3"/>
                </a:solidFill>
              </a:defRPr>
            </a:lvl1pPr>
          </a:lstStyle>
          <a:p>
            <a:pPr lvl="0"/>
            <a:r>
              <a:rPr lang="pl-PL" dirty="0" smtClean="0"/>
              <a:t>Insert </a:t>
            </a:r>
            <a:r>
              <a:rPr lang="pl-PL" dirty="0" err="1" smtClean="0"/>
              <a:t>position</a:t>
            </a:r>
            <a:endParaRPr lang="pl-PL" dirty="0"/>
          </a:p>
        </p:txBody>
      </p:sp>
      <p:sp>
        <p:nvSpPr>
          <p:cNvPr id="14" name="Symbol zastępczy tekstu 6"/>
          <p:cNvSpPr>
            <a:spLocks noGrp="1"/>
          </p:cNvSpPr>
          <p:nvPr>
            <p:ph type="body" sz="quarter" idx="18" hasCustomPrompt="1"/>
          </p:nvPr>
        </p:nvSpPr>
        <p:spPr>
          <a:xfrm>
            <a:off x="723900" y="3771900"/>
            <a:ext cx="1638300" cy="501650"/>
          </a:xfrm>
        </p:spPr>
        <p:txBody>
          <a:bodyPr vert="horz" lIns="91440" tIns="45720" rIns="91440" bIns="45720" rtlCol="0" anchor="t">
            <a:noAutofit/>
          </a:bodyPr>
          <a:lstStyle>
            <a:lvl1pPr marL="0" indent="0" algn="ctr">
              <a:buNone/>
              <a:defRPr lang="pl-PL" sz="900" b="0" kern="1200" dirty="0">
                <a:solidFill>
                  <a:srgbClr val="242424"/>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Insert </a:t>
            </a:r>
            <a:r>
              <a:rPr lang="pl-PL" dirty="0" err="1" smtClean="0"/>
              <a:t>description</a:t>
            </a:r>
            <a:endParaRPr lang="pl-PL" dirty="0"/>
          </a:p>
        </p:txBody>
      </p:sp>
      <p:sp>
        <p:nvSpPr>
          <p:cNvPr id="35" name="Symbol zastępczy tekstu 6"/>
          <p:cNvSpPr>
            <a:spLocks noGrp="1"/>
          </p:cNvSpPr>
          <p:nvPr>
            <p:ph type="body" sz="quarter" idx="20" hasCustomPrompt="1"/>
          </p:nvPr>
        </p:nvSpPr>
        <p:spPr>
          <a:xfrm>
            <a:off x="3768438" y="3079750"/>
            <a:ext cx="1638300" cy="285750"/>
          </a:xfrm>
        </p:spPr>
        <p:txBody>
          <a:bodyPr anchor="t">
            <a:noAutofit/>
          </a:bodyPr>
          <a:lstStyle>
            <a:lvl1pPr marL="0" indent="0" algn="ctr">
              <a:buNone/>
              <a:defRPr sz="1400" b="0">
                <a:solidFill>
                  <a:schemeClr val="tx2"/>
                </a:solidFill>
              </a:defRPr>
            </a:lvl1pPr>
          </a:lstStyle>
          <a:p>
            <a:pPr lvl="0"/>
            <a:r>
              <a:rPr lang="pl-PL" dirty="0" smtClean="0"/>
              <a:t>Insert </a:t>
            </a:r>
            <a:r>
              <a:rPr lang="pl-PL" dirty="0" err="1" smtClean="0"/>
              <a:t>name</a:t>
            </a:r>
            <a:endParaRPr lang="pl-PL" dirty="0"/>
          </a:p>
        </p:txBody>
      </p:sp>
      <p:sp>
        <p:nvSpPr>
          <p:cNvPr id="50" name="Symbol zastępczy tekstu 6"/>
          <p:cNvSpPr>
            <a:spLocks noGrp="1"/>
          </p:cNvSpPr>
          <p:nvPr>
            <p:ph type="body" sz="quarter" idx="21" hasCustomPrompt="1"/>
          </p:nvPr>
        </p:nvSpPr>
        <p:spPr>
          <a:xfrm>
            <a:off x="3768438" y="3522230"/>
            <a:ext cx="1638300" cy="213591"/>
          </a:xfrm>
        </p:spPr>
        <p:txBody>
          <a:bodyPr anchor="t">
            <a:noAutofit/>
          </a:bodyPr>
          <a:lstStyle>
            <a:lvl1pPr marL="0" indent="0" algn="ctr">
              <a:buNone/>
              <a:defRPr sz="1100" b="0">
                <a:solidFill>
                  <a:schemeClr val="accent3"/>
                </a:solidFill>
              </a:defRPr>
            </a:lvl1pPr>
          </a:lstStyle>
          <a:p>
            <a:pPr lvl="0"/>
            <a:r>
              <a:rPr lang="pl-PL" dirty="0" smtClean="0"/>
              <a:t>Insert </a:t>
            </a:r>
            <a:r>
              <a:rPr lang="pl-PL" dirty="0" err="1" smtClean="0"/>
              <a:t>position</a:t>
            </a:r>
            <a:endParaRPr lang="pl-PL" dirty="0"/>
          </a:p>
        </p:txBody>
      </p:sp>
      <p:sp>
        <p:nvSpPr>
          <p:cNvPr id="51" name="Symbol zastępczy tekstu 6"/>
          <p:cNvSpPr>
            <a:spLocks noGrp="1"/>
          </p:cNvSpPr>
          <p:nvPr>
            <p:ph type="body" sz="quarter" idx="22" hasCustomPrompt="1"/>
          </p:nvPr>
        </p:nvSpPr>
        <p:spPr>
          <a:xfrm>
            <a:off x="3768438"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57" name="Symbol zastępczy tekstu 6"/>
          <p:cNvSpPr>
            <a:spLocks noGrp="1"/>
          </p:cNvSpPr>
          <p:nvPr>
            <p:ph type="body" sz="quarter" idx="24" hasCustomPrompt="1"/>
          </p:nvPr>
        </p:nvSpPr>
        <p:spPr>
          <a:xfrm>
            <a:off x="6806823" y="3079750"/>
            <a:ext cx="1638300" cy="285750"/>
          </a:xfrm>
        </p:spPr>
        <p:txBody>
          <a:bodyPr anchor="t">
            <a:noAutofit/>
          </a:bodyPr>
          <a:lstStyle>
            <a:lvl1pPr marL="0" indent="0" algn="ctr">
              <a:buNone/>
              <a:defRPr sz="1400" b="0">
                <a:solidFill>
                  <a:schemeClr val="tx2"/>
                </a:solidFill>
              </a:defRPr>
            </a:lvl1pPr>
          </a:lstStyle>
          <a:p>
            <a:pPr lvl="0"/>
            <a:r>
              <a:rPr lang="pl-PL" dirty="0" smtClean="0"/>
              <a:t>Insert </a:t>
            </a:r>
            <a:r>
              <a:rPr lang="pl-PL" dirty="0" err="1" smtClean="0"/>
              <a:t>name</a:t>
            </a:r>
            <a:endParaRPr lang="pl-PL" dirty="0"/>
          </a:p>
        </p:txBody>
      </p:sp>
      <p:sp>
        <p:nvSpPr>
          <p:cNvPr id="58" name="Symbol zastępczy tekstu 6"/>
          <p:cNvSpPr>
            <a:spLocks noGrp="1"/>
          </p:cNvSpPr>
          <p:nvPr>
            <p:ph type="body" sz="quarter" idx="25" hasCustomPrompt="1"/>
          </p:nvPr>
        </p:nvSpPr>
        <p:spPr>
          <a:xfrm>
            <a:off x="6806823" y="3522230"/>
            <a:ext cx="1638300" cy="213591"/>
          </a:xfrm>
        </p:spPr>
        <p:txBody>
          <a:bodyPr anchor="t">
            <a:noAutofit/>
          </a:bodyPr>
          <a:lstStyle>
            <a:lvl1pPr marL="0" indent="0" algn="ctr">
              <a:buNone/>
              <a:defRPr sz="1100" b="0">
                <a:solidFill>
                  <a:schemeClr val="accent3"/>
                </a:solidFill>
              </a:defRPr>
            </a:lvl1pPr>
          </a:lstStyle>
          <a:p>
            <a:pPr lvl="0"/>
            <a:r>
              <a:rPr lang="pl-PL" dirty="0" smtClean="0"/>
              <a:t>Insert </a:t>
            </a:r>
            <a:r>
              <a:rPr lang="pl-PL" dirty="0" err="1" smtClean="0"/>
              <a:t>position</a:t>
            </a:r>
            <a:endParaRPr lang="pl-PL" dirty="0"/>
          </a:p>
        </p:txBody>
      </p:sp>
      <p:sp>
        <p:nvSpPr>
          <p:cNvPr id="59" name="Symbol zastępczy tekstu 6"/>
          <p:cNvSpPr>
            <a:spLocks noGrp="1"/>
          </p:cNvSpPr>
          <p:nvPr>
            <p:ph type="body" sz="quarter" idx="26" hasCustomPrompt="1"/>
          </p:nvPr>
        </p:nvSpPr>
        <p:spPr>
          <a:xfrm>
            <a:off x="6806823"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31" name="Symbol zastępczy obrazu 3"/>
          <p:cNvSpPr>
            <a:spLocks noGrp="1"/>
          </p:cNvSpPr>
          <p:nvPr>
            <p:ph type="pic" sz="quarter" idx="27" hasCustomPrompt="1"/>
          </p:nvPr>
        </p:nvSpPr>
        <p:spPr>
          <a:xfrm>
            <a:off x="6794500" y="1292224"/>
            <a:ext cx="1638300" cy="1638301"/>
          </a:xfrm>
          <a:prstGeom prst="ellipse">
            <a:avLst/>
          </a:prstGeom>
          <a:solidFill>
            <a:schemeClr val="bg1"/>
          </a:solidFill>
          <a:ln w="317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1400" kern="1200" dirty="0">
                <a:solidFill>
                  <a:schemeClr val="accent2"/>
                </a:solidFill>
                <a:latin typeface="+mn-lt"/>
                <a:ea typeface="+mn-ea"/>
                <a:cs typeface="+mn-cs"/>
              </a:defRPr>
            </a:lvl1pPr>
          </a:lstStyle>
          <a:p>
            <a:r>
              <a:rPr lang="pl-PL" dirty="0" smtClean="0"/>
              <a:t>CLICK AND CHOOSE PICTURE</a:t>
            </a:r>
            <a:endParaRPr lang="pl-PL" dirty="0"/>
          </a:p>
        </p:txBody>
      </p:sp>
      <p:sp>
        <p:nvSpPr>
          <p:cNvPr id="32" name="Symbol zastępczy obrazu 3"/>
          <p:cNvSpPr>
            <a:spLocks noGrp="1"/>
          </p:cNvSpPr>
          <p:nvPr>
            <p:ph type="pic" sz="quarter" idx="28" hasCustomPrompt="1"/>
          </p:nvPr>
        </p:nvSpPr>
        <p:spPr>
          <a:xfrm>
            <a:off x="3786182" y="1292224"/>
            <a:ext cx="1638300" cy="1638301"/>
          </a:xfrm>
          <a:prstGeom prst="ellipse">
            <a:avLst/>
          </a:prstGeom>
          <a:solidFill>
            <a:schemeClr val="bg1"/>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1400" kern="1200" dirty="0">
                <a:solidFill>
                  <a:schemeClr val="tx2"/>
                </a:solidFill>
                <a:latin typeface="+mn-lt"/>
                <a:ea typeface="+mn-ea"/>
                <a:cs typeface="+mn-cs"/>
              </a:defRPr>
            </a:lvl1pPr>
          </a:lstStyle>
          <a:p>
            <a:r>
              <a:rPr lang="pl-PL" dirty="0" smtClean="0"/>
              <a:t>CLICK AND CHOOSE PICTURE</a:t>
            </a:r>
            <a:endParaRPr lang="pl-PL" dirty="0"/>
          </a:p>
        </p:txBody>
      </p:sp>
      <p:sp>
        <p:nvSpPr>
          <p:cNvPr id="33" name="Symbol zastępczy obrazu 3"/>
          <p:cNvSpPr>
            <a:spLocks noGrp="1"/>
          </p:cNvSpPr>
          <p:nvPr>
            <p:ph type="pic" sz="quarter" idx="29" hasCustomPrompt="1"/>
          </p:nvPr>
        </p:nvSpPr>
        <p:spPr>
          <a:xfrm>
            <a:off x="714348" y="1292224"/>
            <a:ext cx="1638300" cy="1638301"/>
          </a:xfrm>
          <a:prstGeom prst="ellipse">
            <a:avLst/>
          </a:prstGeom>
          <a:solidFill>
            <a:schemeClr val="bg1"/>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1400" b="1" kern="1200" dirty="0">
                <a:solidFill>
                  <a:schemeClr val="tx2"/>
                </a:solidFill>
                <a:latin typeface="+mn-lt"/>
                <a:ea typeface="+mn-ea"/>
                <a:cs typeface="+mn-cs"/>
              </a:defRPr>
            </a:lvl1pPr>
          </a:lstStyle>
          <a:p>
            <a:r>
              <a:rPr lang="pl-PL" dirty="0" smtClean="0"/>
              <a:t>CLICK AND CHOOSE PICTURE</a:t>
            </a:r>
            <a:endParaRPr lang="pl-PL" dirty="0"/>
          </a:p>
        </p:txBody>
      </p:sp>
      <p:pic>
        <p:nvPicPr>
          <p:cNvPr id="21" name="Obraz 2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25" name="Prostokąt 24"/>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7861496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1 grey">
    <p:bg>
      <p:bgPr>
        <a:solidFill>
          <a:schemeClr val="bg1"/>
        </a:solidFill>
        <a:effectLst/>
      </p:bgPr>
    </p:bg>
    <p:spTree>
      <p:nvGrpSpPr>
        <p:cNvPr id="1" name=""/>
        <p:cNvGrpSpPr/>
        <p:nvPr/>
      </p:nvGrpSpPr>
      <p:grpSpPr>
        <a:xfrm>
          <a:off x="0" y="0"/>
          <a:ext cx="0" cy="0"/>
          <a:chOff x="0" y="0"/>
          <a:chExt cx="0" cy="0"/>
        </a:xfrm>
      </p:grpSpPr>
      <p:sp>
        <p:nvSpPr>
          <p:cNvPr id="7" name="Symbol zastępczy tekstu 6"/>
          <p:cNvSpPr>
            <a:spLocks noGrp="1"/>
          </p:cNvSpPr>
          <p:nvPr>
            <p:ph type="body" sz="quarter" idx="16" hasCustomPrompt="1"/>
          </p:nvPr>
        </p:nvSpPr>
        <p:spPr>
          <a:xfrm>
            <a:off x="723900" y="3079750"/>
            <a:ext cx="1638300" cy="285750"/>
          </a:xfrm>
        </p:spPr>
        <p:txBody>
          <a:bodyPr anchor="t">
            <a:noAutofit/>
          </a:bodyPr>
          <a:lstStyle>
            <a:lvl1pPr marL="0" indent="0" algn="ctr">
              <a:buNone/>
              <a:defRPr sz="1400" b="0" baseline="0">
                <a:solidFill>
                  <a:srgbClr val="B0BAC1"/>
                </a:solidFill>
              </a:defRPr>
            </a:lvl1pPr>
          </a:lstStyle>
          <a:p>
            <a:pPr lvl="0"/>
            <a:r>
              <a:rPr lang="pl-PL" dirty="0" smtClean="0"/>
              <a:t>Insert </a:t>
            </a:r>
            <a:r>
              <a:rPr lang="pl-PL" dirty="0" err="1" smtClean="0"/>
              <a:t>name</a:t>
            </a:r>
            <a:endParaRPr lang="pl-PL" dirty="0"/>
          </a:p>
        </p:txBody>
      </p:sp>
      <p:sp>
        <p:nvSpPr>
          <p:cNvPr id="12" name="Symbol zastępczy tekstu 6"/>
          <p:cNvSpPr>
            <a:spLocks noGrp="1"/>
          </p:cNvSpPr>
          <p:nvPr>
            <p:ph type="body" sz="quarter" idx="17" hasCustomPrompt="1"/>
          </p:nvPr>
        </p:nvSpPr>
        <p:spPr>
          <a:xfrm>
            <a:off x="723900" y="3522230"/>
            <a:ext cx="1638300" cy="213591"/>
          </a:xfrm>
        </p:spPr>
        <p:txBody>
          <a:bodyPr anchor="t">
            <a:noAutofit/>
          </a:bodyPr>
          <a:lstStyle>
            <a:lvl1pPr marL="0" indent="0" algn="ctr">
              <a:buNone/>
              <a:defRPr sz="1100" b="0">
                <a:solidFill>
                  <a:srgbClr val="B0BAC1"/>
                </a:solidFill>
              </a:defRPr>
            </a:lvl1pPr>
          </a:lstStyle>
          <a:p>
            <a:pPr lvl="0"/>
            <a:r>
              <a:rPr lang="pl-PL" dirty="0" smtClean="0"/>
              <a:t>Insert </a:t>
            </a:r>
            <a:r>
              <a:rPr lang="pl-PL" dirty="0" err="1" smtClean="0"/>
              <a:t>position</a:t>
            </a:r>
            <a:endParaRPr lang="pl-PL" dirty="0"/>
          </a:p>
        </p:txBody>
      </p:sp>
      <p:sp>
        <p:nvSpPr>
          <p:cNvPr id="14" name="Symbol zastępczy tekstu 6"/>
          <p:cNvSpPr>
            <a:spLocks noGrp="1"/>
          </p:cNvSpPr>
          <p:nvPr>
            <p:ph type="body" sz="quarter" idx="18" hasCustomPrompt="1"/>
          </p:nvPr>
        </p:nvSpPr>
        <p:spPr>
          <a:xfrm>
            <a:off x="723900" y="3771900"/>
            <a:ext cx="1638300" cy="501650"/>
          </a:xfrm>
        </p:spPr>
        <p:txBody>
          <a:bodyPr vert="horz" lIns="91440" tIns="45720" rIns="91440" bIns="45720" rtlCol="0" anchor="t">
            <a:noAutofit/>
          </a:bodyPr>
          <a:lstStyle>
            <a:lvl1pPr marL="0" indent="0" algn="ctr">
              <a:buNone/>
              <a:defRPr lang="pl-PL" sz="900" b="0" kern="1200" dirty="0">
                <a:solidFill>
                  <a:srgbClr val="242424"/>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Insert </a:t>
            </a:r>
            <a:r>
              <a:rPr lang="pl-PL" dirty="0" err="1" smtClean="0"/>
              <a:t>description</a:t>
            </a:r>
            <a:endParaRPr lang="pl-PL" dirty="0"/>
          </a:p>
        </p:txBody>
      </p:sp>
      <p:sp>
        <p:nvSpPr>
          <p:cNvPr id="35" name="Symbol zastępczy tekstu 6"/>
          <p:cNvSpPr>
            <a:spLocks noGrp="1"/>
          </p:cNvSpPr>
          <p:nvPr>
            <p:ph type="body" sz="quarter" idx="20" hasCustomPrompt="1"/>
          </p:nvPr>
        </p:nvSpPr>
        <p:spPr>
          <a:xfrm>
            <a:off x="3768438" y="3079750"/>
            <a:ext cx="1638300" cy="285750"/>
          </a:xfrm>
        </p:spPr>
        <p:txBody>
          <a:bodyPr anchor="t">
            <a:noAutofit/>
          </a:bodyPr>
          <a:lstStyle>
            <a:lvl1pPr marL="0" indent="0" algn="ctr">
              <a:buNone/>
              <a:defRPr sz="1400" b="0">
                <a:solidFill>
                  <a:srgbClr val="B0BAC1"/>
                </a:solidFill>
              </a:defRPr>
            </a:lvl1pPr>
          </a:lstStyle>
          <a:p>
            <a:pPr lvl="0"/>
            <a:r>
              <a:rPr lang="pl-PL" dirty="0" smtClean="0"/>
              <a:t>Insert </a:t>
            </a:r>
            <a:r>
              <a:rPr lang="pl-PL" dirty="0" err="1" smtClean="0"/>
              <a:t>name</a:t>
            </a:r>
            <a:endParaRPr lang="pl-PL" dirty="0"/>
          </a:p>
        </p:txBody>
      </p:sp>
      <p:sp>
        <p:nvSpPr>
          <p:cNvPr id="50" name="Symbol zastępczy tekstu 6"/>
          <p:cNvSpPr>
            <a:spLocks noGrp="1"/>
          </p:cNvSpPr>
          <p:nvPr>
            <p:ph type="body" sz="quarter" idx="21" hasCustomPrompt="1"/>
          </p:nvPr>
        </p:nvSpPr>
        <p:spPr>
          <a:xfrm>
            <a:off x="3768438" y="3522230"/>
            <a:ext cx="1638300" cy="213591"/>
          </a:xfrm>
        </p:spPr>
        <p:txBody>
          <a:bodyPr anchor="t">
            <a:noAutofit/>
          </a:bodyPr>
          <a:lstStyle>
            <a:lvl1pPr marL="0" indent="0" algn="ctr">
              <a:buNone/>
              <a:defRPr sz="1100" b="0">
                <a:solidFill>
                  <a:srgbClr val="B0BAC1"/>
                </a:solidFill>
              </a:defRPr>
            </a:lvl1pPr>
          </a:lstStyle>
          <a:p>
            <a:pPr lvl="0"/>
            <a:r>
              <a:rPr lang="pl-PL" dirty="0" smtClean="0"/>
              <a:t>Insert </a:t>
            </a:r>
            <a:r>
              <a:rPr lang="pl-PL" dirty="0" err="1" smtClean="0"/>
              <a:t>position</a:t>
            </a:r>
            <a:endParaRPr lang="pl-PL" dirty="0"/>
          </a:p>
        </p:txBody>
      </p:sp>
      <p:sp>
        <p:nvSpPr>
          <p:cNvPr id="51" name="Symbol zastępczy tekstu 6"/>
          <p:cNvSpPr>
            <a:spLocks noGrp="1"/>
          </p:cNvSpPr>
          <p:nvPr>
            <p:ph type="body" sz="quarter" idx="22" hasCustomPrompt="1"/>
          </p:nvPr>
        </p:nvSpPr>
        <p:spPr>
          <a:xfrm>
            <a:off x="3768438"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57" name="Symbol zastępczy tekstu 6"/>
          <p:cNvSpPr>
            <a:spLocks noGrp="1"/>
          </p:cNvSpPr>
          <p:nvPr>
            <p:ph type="body" sz="quarter" idx="24" hasCustomPrompt="1"/>
          </p:nvPr>
        </p:nvSpPr>
        <p:spPr>
          <a:xfrm>
            <a:off x="6806823" y="3079750"/>
            <a:ext cx="1638300" cy="285750"/>
          </a:xfrm>
        </p:spPr>
        <p:txBody>
          <a:bodyPr anchor="t">
            <a:noAutofit/>
          </a:bodyPr>
          <a:lstStyle>
            <a:lvl1pPr marL="0" indent="0" algn="ctr">
              <a:buNone/>
              <a:defRPr sz="1400" b="0">
                <a:solidFill>
                  <a:srgbClr val="B0BAC1"/>
                </a:solidFill>
              </a:defRPr>
            </a:lvl1pPr>
          </a:lstStyle>
          <a:p>
            <a:pPr lvl="0"/>
            <a:r>
              <a:rPr lang="pl-PL" dirty="0" smtClean="0"/>
              <a:t>Insert </a:t>
            </a:r>
            <a:r>
              <a:rPr lang="pl-PL" dirty="0" err="1" smtClean="0"/>
              <a:t>name</a:t>
            </a:r>
            <a:endParaRPr lang="pl-PL" dirty="0"/>
          </a:p>
        </p:txBody>
      </p:sp>
      <p:sp>
        <p:nvSpPr>
          <p:cNvPr id="58" name="Symbol zastępczy tekstu 6"/>
          <p:cNvSpPr>
            <a:spLocks noGrp="1"/>
          </p:cNvSpPr>
          <p:nvPr>
            <p:ph type="body" sz="quarter" idx="25" hasCustomPrompt="1"/>
          </p:nvPr>
        </p:nvSpPr>
        <p:spPr>
          <a:xfrm>
            <a:off x="6806823" y="3522230"/>
            <a:ext cx="1638300" cy="213591"/>
          </a:xfrm>
        </p:spPr>
        <p:txBody>
          <a:bodyPr anchor="t">
            <a:noAutofit/>
          </a:bodyPr>
          <a:lstStyle>
            <a:lvl1pPr marL="0" indent="0" algn="ctr">
              <a:buNone/>
              <a:defRPr sz="1100" b="0">
                <a:solidFill>
                  <a:srgbClr val="B0BAC1"/>
                </a:solidFill>
              </a:defRPr>
            </a:lvl1pPr>
          </a:lstStyle>
          <a:p>
            <a:pPr lvl="0"/>
            <a:r>
              <a:rPr lang="pl-PL" dirty="0" smtClean="0"/>
              <a:t>Insert </a:t>
            </a:r>
            <a:r>
              <a:rPr lang="pl-PL" dirty="0" err="1" smtClean="0"/>
              <a:t>position</a:t>
            </a:r>
            <a:endParaRPr lang="pl-PL" dirty="0"/>
          </a:p>
        </p:txBody>
      </p:sp>
      <p:sp>
        <p:nvSpPr>
          <p:cNvPr id="59" name="Symbol zastępczy tekstu 6"/>
          <p:cNvSpPr>
            <a:spLocks noGrp="1"/>
          </p:cNvSpPr>
          <p:nvPr>
            <p:ph type="body" sz="quarter" idx="26" hasCustomPrompt="1"/>
          </p:nvPr>
        </p:nvSpPr>
        <p:spPr>
          <a:xfrm>
            <a:off x="6806823"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31" name="Symbol zastępczy obrazu 3"/>
          <p:cNvSpPr>
            <a:spLocks noGrp="1"/>
          </p:cNvSpPr>
          <p:nvPr>
            <p:ph type="pic" sz="quarter" idx="27" hasCustomPrompt="1"/>
          </p:nvPr>
        </p:nvSpPr>
        <p:spPr>
          <a:xfrm>
            <a:off x="6794500" y="1292224"/>
            <a:ext cx="1638300" cy="1638301"/>
          </a:xfrm>
          <a:prstGeom prst="ellipse">
            <a:avLst/>
          </a:prstGeom>
          <a:solidFill>
            <a:schemeClr val="bg1"/>
          </a:solidFill>
          <a:ln w="3175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a:defRPr lang="pl-PL" sz="1400" dirty="0">
                <a:solidFill>
                  <a:srgbClr val="B0BAC1"/>
                </a:solidFill>
              </a:defRPr>
            </a:lvl1pPr>
          </a:lstStyle>
          <a:p>
            <a:pPr marL="0" lvl="0" indent="0" algn="ctr">
              <a:buNone/>
            </a:pPr>
            <a:r>
              <a:rPr lang="pl-PL" dirty="0" smtClean="0"/>
              <a:t>CLICK AND CHOOSE PICTURE</a:t>
            </a:r>
            <a:endParaRPr lang="pl-PL" dirty="0"/>
          </a:p>
        </p:txBody>
      </p:sp>
      <p:sp>
        <p:nvSpPr>
          <p:cNvPr id="32" name="Symbol zastępczy obrazu 3"/>
          <p:cNvSpPr>
            <a:spLocks noGrp="1"/>
          </p:cNvSpPr>
          <p:nvPr>
            <p:ph type="pic" sz="quarter" idx="28" hasCustomPrompt="1"/>
          </p:nvPr>
        </p:nvSpPr>
        <p:spPr>
          <a:xfrm>
            <a:off x="3786182" y="1292224"/>
            <a:ext cx="1638300" cy="1638301"/>
          </a:xfrm>
          <a:prstGeom prst="ellipse">
            <a:avLst/>
          </a:prstGeom>
          <a:solidFill>
            <a:schemeClr val="bg1"/>
          </a:solidFill>
          <a:ln w="3175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1400" b="1" kern="1200" dirty="0">
                <a:solidFill>
                  <a:srgbClr val="B0BAC1"/>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CLICK AND CHOOSE PICTURE</a:t>
            </a:r>
            <a:endParaRPr lang="pl-PL" dirty="0"/>
          </a:p>
        </p:txBody>
      </p:sp>
      <p:sp>
        <p:nvSpPr>
          <p:cNvPr id="33" name="Symbol zastępczy obrazu 3"/>
          <p:cNvSpPr>
            <a:spLocks noGrp="1"/>
          </p:cNvSpPr>
          <p:nvPr>
            <p:ph type="pic" sz="quarter" idx="29" hasCustomPrompt="1"/>
          </p:nvPr>
        </p:nvSpPr>
        <p:spPr>
          <a:xfrm>
            <a:off x="714348" y="1292224"/>
            <a:ext cx="1638300" cy="1638301"/>
          </a:xfrm>
          <a:prstGeom prst="ellipse">
            <a:avLst/>
          </a:prstGeom>
          <a:solidFill>
            <a:schemeClr val="bg1"/>
          </a:solidFill>
          <a:ln w="3175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buNone/>
              <a:defRPr lang="pl-PL" sz="1400" b="1" kern="1200" dirty="0">
                <a:solidFill>
                  <a:srgbClr val="B0BAC1"/>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CLICK AND CHOOSE PICTURE</a:t>
            </a:r>
            <a:endParaRPr lang="pl-PL" dirty="0"/>
          </a:p>
        </p:txBody>
      </p:sp>
      <p:pic>
        <p:nvPicPr>
          <p:cNvPr id="21" name="Obraz 2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25" name="Prostokąt 24"/>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893306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2">
    <p:bg>
      <p:bgPr>
        <a:solidFill>
          <a:schemeClr val="bg1"/>
        </a:solidFill>
        <a:effectLst/>
      </p:bgPr>
    </p:bg>
    <p:spTree>
      <p:nvGrpSpPr>
        <p:cNvPr id="1" name=""/>
        <p:cNvGrpSpPr/>
        <p:nvPr/>
      </p:nvGrpSpPr>
      <p:grpSpPr>
        <a:xfrm>
          <a:off x="0" y="0"/>
          <a:ext cx="0" cy="0"/>
          <a:chOff x="0" y="0"/>
          <a:chExt cx="0" cy="0"/>
        </a:xfrm>
      </p:grpSpPr>
      <p:sp>
        <p:nvSpPr>
          <p:cNvPr id="7" name="Symbol zastępczy tekstu 6"/>
          <p:cNvSpPr>
            <a:spLocks noGrp="1"/>
          </p:cNvSpPr>
          <p:nvPr>
            <p:ph type="body" sz="quarter" idx="16" hasCustomPrompt="1"/>
          </p:nvPr>
        </p:nvSpPr>
        <p:spPr>
          <a:xfrm>
            <a:off x="619822" y="3079750"/>
            <a:ext cx="1638300" cy="285750"/>
          </a:xfrm>
        </p:spPr>
        <p:txBody>
          <a:bodyPr anchor="t">
            <a:noAutofit/>
          </a:bodyPr>
          <a:lstStyle>
            <a:lvl1pPr marL="0" indent="0" algn="ctr">
              <a:buNone/>
              <a:defRPr sz="1400" b="0" baseline="0">
                <a:solidFill>
                  <a:schemeClr val="tx2"/>
                </a:solidFill>
              </a:defRPr>
            </a:lvl1pPr>
          </a:lstStyle>
          <a:p>
            <a:pPr lvl="0"/>
            <a:r>
              <a:rPr lang="pl-PL" dirty="0" smtClean="0"/>
              <a:t>Insert </a:t>
            </a:r>
            <a:r>
              <a:rPr lang="pl-PL" dirty="0" err="1" smtClean="0"/>
              <a:t>name</a:t>
            </a:r>
            <a:endParaRPr lang="pl-PL" dirty="0"/>
          </a:p>
        </p:txBody>
      </p:sp>
      <p:sp>
        <p:nvSpPr>
          <p:cNvPr id="12" name="Symbol zastępczy tekstu 6"/>
          <p:cNvSpPr>
            <a:spLocks noGrp="1"/>
          </p:cNvSpPr>
          <p:nvPr>
            <p:ph type="body" sz="quarter" idx="17" hasCustomPrompt="1"/>
          </p:nvPr>
        </p:nvSpPr>
        <p:spPr>
          <a:xfrm>
            <a:off x="619822" y="3522230"/>
            <a:ext cx="1638300" cy="213591"/>
          </a:xfrm>
        </p:spPr>
        <p:txBody>
          <a:bodyPr anchor="t">
            <a:noAutofit/>
          </a:bodyPr>
          <a:lstStyle>
            <a:lvl1pPr marL="0" indent="0" algn="ctr">
              <a:buNone/>
              <a:defRPr sz="1100" b="0">
                <a:solidFill>
                  <a:schemeClr val="accent3"/>
                </a:solidFill>
              </a:defRPr>
            </a:lvl1pPr>
          </a:lstStyle>
          <a:p>
            <a:pPr lvl="0"/>
            <a:r>
              <a:rPr lang="pl-PL" dirty="0" smtClean="0"/>
              <a:t>Insert </a:t>
            </a:r>
            <a:r>
              <a:rPr lang="pl-PL" dirty="0" err="1" smtClean="0"/>
              <a:t>position</a:t>
            </a:r>
            <a:endParaRPr lang="pl-PL" dirty="0"/>
          </a:p>
        </p:txBody>
      </p:sp>
      <p:sp>
        <p:nvSpPr>
          <p:cNvPr id="14" name="Symbol zastępczy tekstu 6"/>
          <p:cNvSpPr>
            <a:spLocks noGrp="1"/>
          </p:cNvSpPr>
          <p:nvPr>
            <p:ph type="body" sz="quarter" idx="18" hasCustomPrompt="1"/>
          </p:nvPr>
        </p:nvSpPr>
        <p:spPr>
          <a:xfrm>
            <a:off x="619822" y="3771900"/>
            <a:ext cx="1638300" cy="501650"/>
          </a:xfrm>
        </p:spPr>
        <p:txBody>
          <a:bodyPr anchor="t">
            <a:noAutofit/>
          </a:bodyPr>
          <a:lstStyle>
            <a:lvl1pPr marL="0" indent="0" algn="ctr">
              <a:buNone/>
              <a:defRPr lang="pl-PL" sz="900" b="0" kern="1200" dirty="0">
                <a:solidFill>
                  <a:srgbClr val="242424"/>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Insert </a:t>
            </a:r>
            <a:r>
              <a:rPr lang="pl-PL" dirty="0" err="1" smtClean="0"/>
              <a:t>description</a:t>
            </a:r>
            <a:endParaRPr lang="pl-PL" dirty="0"/>
          </a:p>
        </p:txBody>
      </p:sp>
      <p:sp>
        <p:nvSpPr>
          <p:cNvPr id="35" name="Symbol zastępczy tekstu 6"/>
          <p:cNvSpPr>
            <a:spLocks noGrp="1"/>
          </p:cNvSpPr>
          <p:nvPr>
            <p:ph type="body" sz="quarter" idx="20" hasCustomPrompt="1"/>
          </p:nvPr>
        </p:nvSpPr>
        <p:spPr>
          <a:xfrm>
            <a:off x="2675618" y="3079750"/>
            <a:ext cx="1638300" cy="285750"/>
          </a:xfrm>
        </p:spPr>
        <p:txBody>
          <a:bodyPr anchor="t">
            <a:noAutofit/>
          </a:bodyPr>
          <a:lstStyle>
            <a:lvl1pPr marL="0" indent="0" algn="ctr">
              <a:buNone/>
              <a:defRPr sz="1400" b="0">
                <a:solidFill>
                  <a:srgbClr val="009DE0"/>
                </a:solidFill>
              </a:defRPr>
            </a:lvl1pPr>
          </a:lstStyle>
          <a:p>
            <a:pPr lvl="0"/>
            <a:r>
              <a:rPr lang="pl-PL" dirty="0" smtClean="0"/>
              <a:t>Insert </a:t>
            </a:r>
            <a:r>
              <a:rPr lang="pl-PL" dirty="0" err="1" smtClean="0"/>
              <a:t>name</a:t>
            </a:r>
            <a:endParaRPr lang="pl-PL" dirty="0"/>
          </a:p>
        </p:txBody>
      </p:sp>
      <p:sp>
        <p:nvSpPr>
          <p:cNvPr id="50" name="Symbol zastępczy tekstu 6"/>
          <p:cNvSpPr>
            <a:spLocks noGrp="1"/>
          </p:cNvSpPr>
          <p:nvPr>
            <p:ph type="body" sz="quarter" idx="21" hasCustomPrompt="1"/>
          </p:nvPr>
        </p:nvSpPr>
        <p:spPr>
          <a:xfrm>
            <a:off x="2675618" y="3522230"/>
            <a:ext cx="1638300" cy="213591"/>
          </a:xfrm>
        </p:spPr>
        <p:txBody>
          <a:bodyPr anchor="t">
            <a:noAutofit/>
          </a:bodyPr>
          <a:lstStyle>
            <a:lvl1pPr marL="0" indent="0" algn="ctr">
              <a:buNone/>
              <a:defRPr sz="1100" b="0">
                <a:solidFill>
                  <a:schemeClr val="accent3"/>
                </a:solidFill>
              </a:defRPr>
            </a:lvl1pPr>
          </a:lstStyle>
          <a:p>
            <a:pPr lvl="0"/>
            <a:r>
              <a:rPr lang="pl-PL" dirty="0" smtClean="0"/>
              <a:t>Insert </a:t>
            </a:r>
            <a:r>
              <a:rPr lang="pl-PL" dirty="0" err="1" smtClean="0"/>
              <a:t>position</a:t>
            </a:r>
            <a:endParaRPr lang="pl-PL" dirty="0"/>
          </a:p>
        </p:txBody>
      </p:sp>
      <p:sp>
        <p:nvSpPr>
          <p:cNvPr id="51" name="Symbol zastępczy tekstu 6"/>
          <p:cNvSpPr>
            <a:spLocks noGrp="1"/>
          </p:cNvSpPr>
          <p:nvPr>
            <p:ph type="body" sz="quarter" idx="22" hasCustomPrompt="1"/>
          </p:nvPr>
        </p:nvSpPr>
        <p:spPr>
          <a:xfrm>
            <a:off x="2675618"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57" name="Symbol zastępczy tekstu 6"/>
          <p:cNvSpPr>
            <a:spLocks noGrp="1"/>
          </p:cNvSpPr>
          <p:nvPr>
            <p:ph type="body" sz="quarter" idx="24" hasCustomPrompt="1"/>
          </p:nvPr>
        </p:nvSpPr>
        <p:spPr>
          <a:xfrm>
            <a:off x="4794819" y="3079750"/>
            <a:ext cx="1638300" cy="285750"/>
          </a:xfrm>
        </p:spPr>
        <p:txBody>
          <a:bodyPr anchor="t">
            <a:noAutofit/>
          </a:bodyPr>
          <a:lstStyle>
            <a:lvl1pPr marL="0" indent="0" algn="ctr">
              <a:buNone/>
              <a:defRPr sz="1400" b="0">
                <a:solidFill>
                  <a:schemeClr val="accent2"/>
                </a:solidFill>
              </a:defRPr>
            </a:lvl1pPr>
          </a:lstStyle>
          <a:p>
            <a:pPr lvl="0"/>
            <a:r>
              <a:rPr lang="pl-PL" dirty="0" smtClean="0"/>
              <a:t>Insert </a:t>
            </a:r>
            <a:r>
              <a:rPr lang="pl-PL" dirty="0" err="1" smtClean="0"/>
              <a:t>name</a:t>
            </a:r>
            <a:endParaRPr lang="pl-PL" dirty="0"/>
          </a:p>
        </p:txBody>
      </p:sp>
      <p:sp>
        <p:nvSpPr>
          <p:cNvPr id="58" name="Symbol zastępczy tekstu 6"/>
          <p:cNvSpPr>
            <a:spLocks noGrp="1"/>
          </p:cNvSpPr>
          <p:nvPr>
            <p:ph type="body" sz="quarter" idx="25" hasCustomPrompt="1"/>
          </p:nvPr>
        </p:nvSpPr>
        <p:spPr>
          <a:xfrm>
            <a:off x="4794819" y="3522230"/>
            <a:ext cx="1638300" cy="213591"/>
          </a:xfrm>
        </p:spPr>
        <p:txBody>
          <a:bodyPr anchor="t">
            <a:noAutofit/>
          </a:bodyPr>
          <a:lstStyle>
            <a:lvl1pPr marL="0" indent="0" algn="ctr">
              <a:buNone/>
              <a:defRPr sz="1100" b="0">
                <a:solidFill>
                  <a:schemeClr val="accent3"/>
                </a:solidFill>
              </a:defRPr>
            </a:lvl1pPr>
          </a:lstStyle>
          <a:p>
            <a:pPr lvl="0"/>
            <a:r>
              <a:rPr lang="pl-PL" dirty="0" smtClean="0"/>
              <a:t>Insert </a:t>
            </a:r>
            <a:r>
              <a:rPr lang="pl-PL" dirty="0" err="1" smtClean="0"/>
              <a:t>position</a:t>
            </a:r>
            <a:endParaRPr lang="pl-PL" dirty="0"/>
          </a:p>
        </p:txBody>
      </p:sp>
      <p:sp>
        <p:nvSpPr>
          <p:cNvPr id="59" name="Symbol zastępczy tekstu 6"/>
          <p:cNvSpPr>
            <a:spLocks noGrp="1"/>
          </p:cNvSpPr>
          <p:nvPr>
            <p:ph type="body" sz="quarter" idx="26" hasCustomPrompt="1"/>
          </p:nvPr>
        </p:nvSpPr>
        <p:spPr>
          <a:xfrm>
            <a:off x="4794819"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31" name="Symbol zastępczy obrazu 3"/>
          <p:cNvSpPr>
            <a:spLocks noGrp="1"/>
          </p:cNvSpPr>
          <p:nvPr>
            <p:ph type="pic" sz="quarter" idx="27" hasCustomPrompt="1"/>
          </p:nvPr>
        </p:nvSpPr>
        <p:spPr>
          <a:xfrm>
            <a:off x="4782496" y="1292224"/>
            <a:ext cx="1638300" cy="1638301"/>
          </a:xfrm>
          <a:prstGeom prst="ellipse">
            <a:avLst/>
          </a:prstGeom>
          <a:solidFill>
            <a:schemeClr val="bg1"/>
          </a:solidFill>
          <a:ln w="3175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1400" kern="1200" dirty="0">
                <a:solidFill>
                  <a:schemeClr val="accent2"/>
                </a:solidFill>
                <a:latin typeface="+mn-lt"/>
                <a:ea typeface="+mn-ea"/>
                <a:cs typeface="+mn-cs"/>
              </a:defRPr>
            </a:lvl1pPr>
          </a:lstStyle>
          <a:p>
            <a:r>
              <a:rPr lang="pl-PL" dirty="0" smtClean="0"/>
              <a:t>CLICK AND CHOOSE PICTURE</a:t>
            </a:r>
            <a:endParaRPr lang="pl-PL" dirty="0"/>
          </a:p>
        </p:txBody>
      </p:sp>
      <p:sp>
        <p:nvSpPr>
          <p:cNvPr id="32" name="Symbol zastępczy obrazu 3"/>
          <p:cNvSpPr>
            <a:spLocks noGrp="1"/>
          </p:cNvSpPr>
          <p:nvPr>
            <p:ph type="pic" sz="quarter" idx="28" hasCustomPrompt="1"/>
          </p:nvPr>
        </p:nvSpPr>
        <p:spPr>
          <a:xfrm>
            <a:off x="2693362" y="1292224"/>
            <a:ext cx="1638300" cy="1638301"/>
          </a:xfrm>
          <a:prstGeom prst="ellipse">
            <a:avLst/>
          </a:prstGeom>
          <a:solidFill>
            <a:schemeClr val="bg1"/>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1400" kern="1200" dirty="0">
                <a:solidFill>
                  <a:schemeClr val="tx2"/>
                </a:solidFill>
                <a:latin typeface="+mn-lt"/>
                <a:ea typeface="+mn-ea"/>
                <a:cs typeface="+mn-cs"/>
              </a:defRPr>
            </a:lvl1pPr>
          </a:lstStyle>
          <a:p>
            <a:r>
              <a:rPr lang="pl-PL" dirty="0" smtClean="0"/>
              <a:t>CLICK AND CHOOSE PICTURE</a:t>
            </a:r>
            <a:endParaRPr lang="pl-PL" dirty="0"/>
          </a:p>
        </p:txBody>
      </p:sp>
      <p:sp>
        <p:nvSpPr>
          <p:cNvPr id="33" name="Symbol zastępczy obrazu 3"/>
          <p:cNvSpPr>
            <a:spLocks noGrp="1"/>
          </p:cNvSpPr>
          <p:nvPr>
            <p:ph type="pic" sz="quarter" idx="29" hasCustomPrompt="1"/>
          </p:nvPr>
        </p:nvSpPr>
        <p:spPr>
          <a:xfrm>
            <a:off x="610270" y="1292224"/>
            <a:ext cx="1638300" cy="1638301"/>
          </a:xfrm>
          <a:prstGeom prst="ellipse">
            <a:avLst/>
          </a:prstGeom>
          <a:solidFill>
            <a:schemeClr val="bg1"/>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1400" b="1" kern="1200" dirty="0">
                <a:solidFill>
                  <a:schemeClr val="tx2"/>
                </a:solidFill>
                <a:latin typeface="+mn-lt"/>
                <a:ea typeface="+mn-ea"/>
                <a:cs typeface="+mn-cs"/>
              </a:defRPr>
            </a:lvl1pPr>
          </a:lstStyle>
          <a:p>
            <a:r>
              <a:rPr lang="pl-PL" dirty="0" smtClean="0"/>
              <a:t>CLICK AND CHOOSE PICTURE</a:t>
            </a:r>
            <a:endParaRPr lang="pl-PL" dirty="0"/>
          </a:p>
        </p:txBody>
      </p:sp>
      <p:pic>
        <p:nvPicPr>
          <p:cNvPr id="21" name="Obraz 2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8" name="Symbol zastępczy tekstu 6"/>
          <p:cNvSpPr>
            <a:spLocks noGrp="1"/>
          </p:cNvSpPr>
          <p:nvPr>
            <p:ph type="body" sz="quarter" idx="31" hasCustomPrompt="1"/>
          </p:nvPr>
        </p:nvSpPr>
        <p:spPr>
          <a:xfrm>
            <a:off x="6883953" y="3079750"/>
            <a:ext cx="1638300" cy="285750"/>
          </a:xfrm>
        </p:spPr>
        <p:txBody>
          <a:bodyPr anchor="t">
            <a:noAutofit/>
          </a:bodyPr>
          <a:lstStyle>
            <a:lvl1pPr marL="0" indent="0" algn="ctr">
              <a:buNone/>
              <a:defRPr sz="1400" b="0">
                <a:solidFill>
                  <a:schemeClr val="tx2"/>
                </a:solidFill>
              </a:defRPr>
            </a:lvl1pPr>
          </a:lstStyle>
          <a:p>
            <a:pPr lvl="0"/>
            <a:r>
              <a:rPr lang="pl-PL" dirty="0" smtClean="0"/>
              <a:t>Insert </a:t>
            </a:r>
            <a:r>
              <a:rPr lang="pl-PL" dirty="0" err="1" smtClean="0"/>
              <a:t>name</a:t>
            </a:r>
            <a:endParaRPr lang="pl-PL" dirty="0"/>
          </a:p>
        </p:txBody>
      </p:sp>
      <p:sp>
        <p:nvSpPr>
          <p:cNvPr id="19" name="Symbol zastępczy tekstu 6"/>
          <p:cNvSpPr>
            <a:spLocks noGrp="1"/>
          </p:cNvSpPr>
          <p:nvPr>
            <p:ph type="body" sz="quarter" idx="32" hasCustomPrompt="1"/>
          </p:nvPr>
        </p:nvSpPr>
        <p:spPr>
          <a:xfrm>
            <a:off x="6883953" y="3522230"/>
            <a:ext cx="1638300" cy="213591"/>
          </a:xfrm>
        </p:spPr>
        <p:txBody>
          <a:bodyPr anchor="t">
            <a:noAutofit/>
          </a:bodyPr>
          <a:lstStyle>
            <a:lvl1pPr marL="0" indent="0" algn="ctr">
              <a:buNone/>
              <a:defRPr sz="1100" b="0">
                <a:solidFill>
                  <a:schemeClr val="accent3"/>
                </a:solidFill>
              </a:defRPr>
            </a:lvl1pPr>
          </a:lstStyle>
          <a:p>
            <a:pPr lvl="0"/>
            <a:r>
              <a:rPr lang="pl-PL" dirty="0" smtClean="0"/>
              <a:t>Insert </a:t>
            </a:r>
            <a:r>
              <a:rPr lang="pl-PL" dirty="0" err="1" smtClean="0"/>
              <a:t>position</a:t>
            </a:r>
            <a:endParaRPr lang="pl-PL" dirty="0"/>
          </a:p>
        </p:txBody>
      </p:sp>
      <p:sp>
        <p:nvSpPr>
          <p:cNvPr id="20" name="Symbol zastępczy tekstu 6"/>
          <p:cNvSpPr>
            <a:spLocks noGrp="1"/>
          </p:cNvSpPr>
          <p:nvPr>
            <p:ph type="body" sz="quarter" idx="33" hasCustomPrompt="1"/>
          </p:nvPr>
        </p:nvSpPr>
        <p:spPr>
          <a:xfrm>
            <a:off x="6883953"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23" name="Symbol zastępczy obrazu 3"/>
          <p:cNvSpPr>
            <a:spLocks noGrp="1"/>
          </p:cNvSpPr>
          <p:nvPr>
            <p:ph type="pic" sz="quarter" idx="34" hasCustomPrompt="1"/>
          </p:nvPr>
        </p:nvSpPr>
        <p:spPr>
          <a:xfrm>
            <a:off x="6871630" y="1292224"/>
            <a:ext cx="1638300" cy="1638301"/>
          </a:xfrm>
          <a:prstGeom prst="ellipse">
            <a:avLst/>
          </a:prstGeom>
          <a:solidFill>
            <a:schemeClr val="bg1"/>
          </a:solidFill>
          <a:ln w="31750">
            <a:solidFill>
              <a:schemeClr val="accent2"/>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1400" b="1" kern="1200" dirty="0">
                <a:solidFill>
                  <a:schemeClr val="accent2"/>
                </a:solidFill>
                <a:latin typeface="+mn-lt"/>
                <a:ea typeface="+mn-ea"/>
                <a:cs typeface="+mn-cs"/>
              </a:defRPr>
            </a:lvl1pPr>
          </a:lstStyle>
          <a:p>
            <a:r>
              <a:rPr lang="pl-PL" dirty="0" smtClean="0"/>
              <a:t>CLICK AND CHOOSE PICTURE</a:t>
            </a:r>
            <a:endParaRPr lang="pl-PL" dirty="0"/>
          </a:p>
        </p:txBody>
      </p:sp>
      <p:sp>
        <p:nvSpPr>
          <p:cNvPr id="26" name="Prostokąt 25"/>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7720016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2 grey">
    <p:bg>
      <p:bgPr>
        <a:solidFill>
          <a:schemeClr val="bg1"/>
        </a:solidFill>
        <a:effectLst/>
      </p:bgPr>
    </p:bg>
    <p:spTree>
      <p:nvGrpSpPr>
        <p:cNvPr id="1" name=""/>
        <p:cNvGrpSpPr/>
        <p:nvPr/>
      </p:nvGrpSpPr>
      <p:grpSpPr>
        <a:xfrm>
          <a:off x="0" y="0"/>
          <a:ext cx="0" cy="0"/>
          <a:chOff x="0" y="0"/>
          <a:chExt cx="0" cy="0"/>
        </a:xfrm>
      </p:grpSpPr>
      <p:sp>
        <p:nvSpPr>
          <p:cNvPr id="7" name="Symbol zastępczy tekstu 6"/>
          <p:cNvSpPr>
            <a:spLocks noGrp="1"/>
          </p:cNvSpPr>
          <p:nvPr>
            <p:ph type="body" sz="quarter" idx="16" hasCustomPrompt="1"/>
          </p:nvPr>
        </p:nvSpPr>
        <p:spPr>
          <a:xfrm>
            <a:off x="619822" y="3079750"/>
            <a:ext cx="1638300" cy="285750"/>
          </a:xfrm>
        </p:spPr>
        <p:txBody>
          <a:bodyPr anchor="t">
            <a:noAutofit/>
          </a:bodyPr>
          <a:lstStyle>
            <a:lvl1pPr marL="0" indent="0" algn="ctr">
              <a:buNone/>
              <a:defRPr sz="1400" b="0" baseline="0">
                <a:solidFill>
                  <a:srgbClr val="B0BAC1"/>
                </a:solidFill>
              </a:defRPr>
            </a:lvl1pPr>
          </a:lstStyle>
          <a:p>
            <a:pPr lvl="0"/>
            <a:r>
              <a:rPr lang="pl-PL" dirty="0" smtClean="0"/>
              <a:t>Insert </a:t>
            </a:r>
            <a:r>
              <a:rPr lang="pl-PL" dirty="0" err="1" smtClean="0"/>
              <a:t>name</a:t>
            </a:r>
            <a:endParaRPr lang="pl-PL" dirty="0"/>
          </a:p>
        </p:txBody>
      </p:sp>
      <p:sp>
        <p:nvSpPr>
          <p:cNvPr id="12" name="Symbol zastępczy tekstu 6"/>
          <p:cNvSpPr>
            <a:spLocks noGrp="1"/>
          </p:cNvSpPr>
          <p:nvPr>
            <p:ph type="body" sz="quarter" idx="17" hasCustomPrompt="1"/>
          </p:nvPr>
        </p:nvSpPr>
        <p:spPr>
          <a:xfrm>
            <a:off x="619822" y="3522230"/>
            <a:ext cx="1638300" cy="213591"/>
          </a:xfrm>
        </p:spPr>
        <p:txBody>
          <a:bodyPr anchor="t">
            <a:noAutofit/>
          </a:bodyPr>
          <a:lstStyle>
            <a:lvl1pPr marL="0" indent="0" algn="ctr">
              <a:buNone/>
              <a:defRPr sz="1100" b="0">
                <a:solidFill>
                  <a:srgbClr val="B0BAC1"/>
                </a:solidFill>
              </a:defRPr>
            </a:lvl1pPr>
          </a:lstStyle>
          <a:p>
            <a:pPr lvl="0"/>
            <a:r>
              <a:rPr lang="pl-PL" dirty="0" smtClean="0"/>
              <a:t>Insert </a:t>
            </a:r>
            <a:r>
              <a:rPr lang="pl-PL" dirty="0" err="1" smtClean="0"/>
              <a:t>position</a:t>
            </a:r>
            <a:endParaRPr lang="pl-PL" dirty="0"/>
          </a:p>
        </p:txBody>
      </p:sp>
      <p:sp>
        <p:nvSpPr>
          <p:cNvPr id="14" name="Symbol zastępczy tekstu 6"/>
          <p:cNvSpPr>
            <a:spLocks noGrp="1"/>
          </p:cNvSpPr>
          <p:nvPr>
            <p:ph type="body" sz="quarter" idx="18" hasCustomPrompt="1"/>
          </p:nvPr>
        </p:nvSpPr>
        <p:spPr>
          <a:xfrm>
            <a:off x="619822" y="3771900"/>
            <a:ext cx="1638300" cy="501650"/>
          </a:xfrm>
        </p:spPr>
        <p:txBody>
          <a:bodyPr vert="horz" lIns="91440" tIns="45720" rIns="91440" bIns="45720" rtlCol="0" anchor="t">
            <a:noAutofit/>
          </a:bodyPr>
          <a:lstStyle>
            <a:lvl1pPr marL="0" indent="0" algn="ctr">
              <a:buNone/>
              <a:defRPr lang="pl-PL" sz="900" b="0" kern="1200" dirty="0">
                <a:solidFill>
                  <a:srgbClr val="242424"/>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Insert </a:t>
            </a:r>
            <a:r>
              <a:rPr lang="pl-PL" dirty="0" err="1" smtClean="0"/>
              <a:t>description</a:t>
            </a:r>
            <a:endParaRPr lang="pl-PL" dirty="0"/>
          </a:p>
        </p:txBody>
      </p:sp>
      <p:sp>
        <p:nvSpPr>
          <p:cNvPr id="35" name="Symbol zastępczy tekstu 6"/>
          <p:cNvSpPr>
            <a:spLocks noGrp="1"/>
          </p:cNvSpPr>
          <p:nvPr>
            <p:ph type="body" sz="quarter" idx="20" hasCustomPrompt="1"/>
          </p:nvPr>
        </p:nvSpPr>
        <p:spPr>
          <a:xfrm>
            <a:off x="2675618" y="3079750"/>
            <a:ext cx="1638300" cy="285750"/>
          </a:xfrm>
        </p:spPr>
        <p:txBody>
          <a:bodyPr anchor="t">
            <a:noAutofit/>
          </a:bodyPr>
          <a:lstStyle>
            <a:lvl1pPr marL="0" indent="0" algn="ctr">
              <a:buNone/>
              <a:defRPr sz="1400" b="0">
                <a:solidFill>
                  <a:srgbClr val="B0BAC1"/>
                </a:solidFill>
              </a:defRPr>
            </a:lvl1pPr>
          </a:lstStyle>
          <a:p>
            <a:pPr lvl="0"/>
            <a:r>
              <a:rPr lang="pl-PL" dirty="0" smtClean="0"/>
              <a:t>Insert </a:t>
            </a:r>
            <a:r>
              <a:rPr lang="pl-PL" dirty="0" err="1" smtClean="0"/>
              <a:t>name</a:t>
            </a:r>
            <a:endParaRPr lang="pl-PL" dirty="0"/>
          </a:p>
        </p:txBody>
      </p:sp>
      <p:sp>
        <p:nvSpPr>
          <p:cNvPr id="50" name="Symbol zastępczy tekstu 6"/>
          <p:cNvSpPr>
            <a:spLocks noGrp="1"/>
          </p:cNvSpPr>
          <p:nvPr>
            <p:ph type="body" sz="quarter" idx="21" hasCustomPrompt="1"/>
          </p:nvPr>
        </p:nvSpPr>
        <p:spPr>
          <a:xfrm>
            <a:off x="2675618" y="3522230"/>
            <a:ext cx="1638300" cy="213591"/>
          </a:xfrm>
        </p:spPr>
        <p:txBody>
          <a:bodyPr anchor="t">
            <a:noAutofit/>
          </a:bodyPr>
          <a:lstStyle>
            <a:lvl1pPr marL="0" indent="0" algn="ctr">
              <a:buNone/>
              <a:defRPr sz="1100" b="0">
                <a:solidFill>
                  <a:srgbClr val="B0BAC1"/>
                </a:solidFill>
              </a:defRPr>
            </a:lvl1pPr>
          </a:lstStyle>
          <a:p>
            <a:pPr lvl="0"/>
            <a:r>
              <a:rPr lang="pl-PL" dirty="0" smtClean="0"/>
              <a:t>Insert </a:t>
            </a:r>
            <a:r>
              <a:rPr lang="pl-PL" dirty="0" err="1" smtClean="0"/>
              <a:t>position</a:t>
            </a:r>
            <a:endParaRPr lang="pl-PL" dirty="0"/>
          </a:p>
        </p:txBody>
      </p:sp>
      <p:sp>
        <p:nvSpPr>
          <p:cNvPr id="51" name="Symbol zastępczy tekstu 6"/>
          <p:cNvSpPr>
            <a:spLocks noGrp="1"/>
          </p:cNvSpPr>
          <p:nvPr>
            <p:ph type="body" sz="quarter" idx="22" hasCustomPrompt="1"/>
          </p:nvPr>
        </p:nvSpPr>
        <p:spPr>
          <a:xfrm>
            <a:off x="2675618"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57" name="Symbol zastępczy tekstu 6"/>
          <p:cNvSpPr>
            <a:spLocks noGrp="1"/>
          </p:cNvSpPr>
          <p:nvPr>
            <p:ph type="body" sz="quarter" idx="24" hasCustomPrompt="1"/>
          </p:nvPr>
        </p:nvSpPr>
        <p:spPr>
          <a:xfrm>
            <a:off x="4794819" y="3079750"/>
            <a:ext cx="1638300" cy="285750"/>
          </a:xfrm>
        </p:spPr>
        <p:txBody>
          <a:bodyPr anchor="t">
            <a:noAutofit/>
          </a:bodyPr>
          <a:lstStyle>
            <a:lvl1pPr marL="0" indent="0" algn="ctr">
              <a:buNone/>
              <a:defRPr sz="1400" b="0">
                <a:solidFill>
                  <a:srgbClr val="B0BAC1"/>
                </a:solidFill>
              </a:defRPr>
            </a:lvl1pPr>
          </a:lstStyle>
          <a:p>
            <a:pPr lvl="0"/>
            <a:r>
              <a:rPr lang="pl-PL" dirty="0" smtClean="0"/>
              <a:t>Insert </a:t>
            </a:r>
            <a:r>
              <a:rPr lang="pl-PL" dirty="0" err="1" smtClean="0"/>
              <a:t>name</a:t>
            </a:r>
            <a:endParaRPr lang="pl-PL" dirty="0"/>
          </a:p>
        </p:txBody>
      </p:sp>
      <p:sp>
        <p:nvSpPr>
          <p:cNvPr id="58" name="Symbol zastępczy tekstu 6"/>
          <p:cNvSpPr>
            <a:spLocks noGrp="1"/>
          </p:cNvSpPr>
          <p:nvPr>
            <p:ph type="body" sz="quarter" idx="25" hasCustomPrompt="1"/>
          </p:nvPr>
        </p:nvSpPr>
        <p:spPr>
          <a:xfrm>
            <a:off x="4794819" y="3522230"/>
            <a:ext cx="1638300" cy="213591"/>
          </a:xfrm>
        </p:spPr>
        <p:txBody>
          <a:bodyPr anchor="t">
            <a:noAutofit/>
          </a:bodyPr>
          <a:lstStyle>
            <a:lvl1pPr marL="0" indent="0" algn="ctr">
              <a:buNone/>
              <a:defRPr sz="1100" b="0">
                <a:solidFill>
                  <a:srgbClr val="B0BAC1"/>
                </a:solidFill>
              </a:defRPr>
            </a:lvl1pPr>
          </a:lstStyle>
          <a:p>
            <a:pPr lvl="0"/>
            <a:r>
              <a:rPr lang="pl-PL" dirty="0" smtClean="0"/>
              <a:t>Insert </a:t>
            </a:r>
            <a:r>
              <a:rPr lang="pl-PL" dirty="0" err="1" smtClean="0"/>
              <a:t>position</a:t>
            </a:r>
            <a:endParaRPr lang="pl-PL" dirty="0"/>
          </a:p>
        </p:txBody>
      </p:sp>
      <p:sp>
        <p:nvSpPr>
          <p:cNvPr id="59" name="Symbol zastępczy tekstu 6"/>
          <p:cNvSpPr>
            <a:spLocks noGrp="1"/>
          </p:cNvSpPr>
          <p:nvPr>
            <p:ph type="body" sz="quarter" idx="26" hasCustomPrompt="1"/>
          </p:nvPr>
        </p:nvSpPr>
        <p:spPr>
          <a:xfrm>
            <a:off x="4794819"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31" name="Symbol zastępczy obrazu 3"/>
          <p:cNvSpPr>
            <a:spLocks noGrp="1"/>
          </p:cNvSpPr>
          <p:nvPr>
            <p:ph type="pic" sz="quarter" idx="27" hasCustomPrompt="1"/>
          </p:nvPr>
        </p:nvSpPr>
        <p:spPr>
          <a:xfrm>
            <a:off x="4782496" y="1292224"/>
            <a:ext cx="1638300" cy="1638301"/>
          </a:xfrm>
          <a:prstGeom prst="ellipse">
            <a:avLst/>
          </a:prstGeom>
          <a:solidFill>
            <a:schemeClr val="bg1"/>
          </a:solidFill>
          <a:ln w="3175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a:defRPr lang="pl-PL" sz="1400" b="1" kern="1200" dirty="0">
                <a:solidFill>
                  <a:srgbClr val="B0BAC1"/>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CLICK AND CHOOSE PICTURE</a:t>
            </a:r>
            <a:endParaRPr lang="pl-PL" dirty="0"/>
          </a:p>
        </p:txBody>
      </p:sp>
      <p:sp>
        <p:nvSpPr>
          <p:cNvPr id="32" name="Symbol zastępczy obrazu 3"/>
          <p:cNvSpPr>
            <a:spLocks noGrp="1"/>
          </p:cNvSpPr>
          <p:nvPr>
            <p:ph type="pic" sz="quarter" idx="28" hasCustomPrompt="1"/>
          </p:nvPr>
        </p:nvSpPr>
        <p:spPr>
          <a:xfrm>
            <a:off x="2693362" y="1292224"/>
            <a:ext cx="1638300" cy="1638301"/>
          </a:xfrm>
          <a:prstGeom prst="ellipse">
            <a:avLst/>
          </a:prstGeom>
          <a:solidFill>
            <a:schemeClr val="bg1"/>
          </a:solidFill>
          <a:ln w="3175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a:defRPr lang="pl-PL" sz="1400" b="1" kern="1200" dirty="0">
                <a:solidFill>
                  <a:srgbClr val="B0BAC1"/>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CLICK AND CHOOSE PICTURE</a:t>
            </a:r>
            <a:endParaRPr lang="pl-PL" dirty="0"/>
          </a:p>
        </p:txBody>
      </p:sp>
      <p:sp>
        <p:nvSpPr>
          <p:cNvPr id="33" name="Symbol zastępczy obrazu 3"/>
          <p:cNvSpPr>
            <a:spLocks noGrp="1"/>
          </p:cNvSpPr>
          <p:nvPr>
            <p:ph type="pic" sz="quarter" idx="29" hasCustomPrompt="1"/>
          </p:nvPr>
        </p:nvSpPr>
        <p:spPr>
          <a:xfrm>
            <a:off x="610270" y="1292224"/>
            <a:ext cx="1638300" cy="1638301"/>
          </a:xfrm>
          <a:prstGeom prst="ellipse">
            <a:avLst/>
          </a:prstGeom>
          <a:solidFill>
            <a:schemeClr val="bg1"/>
          </a:solidFill>
          <a:ln w="3175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a:defRPr lang="pl-PL" sz="1400" b="1" kern="1200" dirty="0">
                <a:solidFill>
                  <a:srgbClr val="B0BAC1"/>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CLICK AND CHOOSE PICTURE</a:t>
            </a:r>
            <a:endParaRPr lang="pl-PL" dirty="0"/>
          </a:p>
        </p:txBody>
      </p:sp>
      <p:pic>
        <p:nvPicPr>
          <p:cNvPr id="21" name="Obraz 2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8" name="Symbol zastępczy tekstu 6"/>
          <p:cNvSpPr>
            <a:spLocks noGrp="1"/>
          </p:cNvSpPr>
          <p:nvPr>
            <p:ph type="body" sz="quarter" idx="31" hasCustomPrompt="1"/>
          </p:nvPr>
        </p:nvSpPr>
        <p:spPr>
          <a:xfrm>
            <a:off x="6883953" y="3079750"/>
            <a:ext cx="1638300" cy="285750"/>
          </a:xfrm>
        </p:spPr>
        <p:txBody>
          <a:bodyPr anchor="t">
            <a:noAutofit/>
          </a:bodyPr>
          <a:lstStyle>
            <a:lvl1pPr marL="0" indent="0" algn="ctr">
              <a:buNone/>
              <a:defRPr sz="1400" b="0">
                <a:solidFill>
                  <a:srgbClr val="B0BAC1"/>
                </a:solidFill>
              </a:defRPr>
            </a:lvl1pPr>
          </a:lstStyle>
          <a:p>
            <a:pPr lvl="0"/>
            <a:r>
              <a:rPr lang="pl-PL" dirty="0" smtClean="0"/>
              <a:t>Insert </a:t>
            </a:r>
            <a:r>
              <a:rPr lang="pl-PL" dirty="0" err="1" smtClean="0"/>
              <a:t>name</a:t>
            </a:r>
            <a:endParaRPr lang="pl-PL" dirty="0"/>
          </a:p>
        </p:txBody>
      </p:sp>
      <p:sp>
        <p:nvSpPr>
          <p:cNvPr id="19" name="Symbol zastępczy tekstu 6"/>
          <p:cNvSpPr>
            <a:spLocks noGrp="1"/>
          </p:cNvSpPr>
          <p:nvPr>
            <p:ph type="body" sz="quarter" idx="32" hasCustomPrompt="1"/>
          </p:nvPr>
        </p:nvSpPr>
        <p:spPr>
          <a:xfrm>
            <a:off x="6883953" y="3522230"/>
            <a:ext cx="1638300" cy="213591"/>
          </a:xfrm>
        </p:spPr>
        <p:txBody>
          <a:bodyPr anchor="t">
            <a:noAutofit/>
          </a:bodyPr>
          <a:lstStyle>
            <a:lvl1pPr marL="0" indent="0" algn="ctr">
              <a:buNone/>
              <a:defRPr sz="1100" b="0">
                <a:solidFill>
                  <a:srgbClr val="B0BAC1"/>
                </a:solidFill>
              </a:defRPr>
            </a:lvl1pPr>
          </a:lstStyle>
          <a:p>
            <a:pPr lvl="0"/>
            <a:r>
              <a:rPr lang="pl-PL" dirty="0" smtClean="0"/>
              <a:t>Insert </a:t>
            </a:r>
            <a:r>
              <a:rPr lang="pl-PL" dirty="0" err="1" smtClean="0"/>
              <a:t>position</a:t>
            </a:r>
            <a:endParaRPr lang="pl-PL" dirty="0"/>
          </a:p>
        </p:txBody>
      </p:sp>
      <p:sp>
        <p:nvSpPr>
          <p:cNvPr id="20" name="Symbol zastępczy tekstu 6"/>
          <p:cNvSpPr>
            <a:spLocks noGrp="1"/>
          </p:cNvSpPr>
          <p:nvPr>
            <p:ph type="body" sz="quarter" idx="33" hasCustomPrompt="1"/>
          </p:nvPr>
        </p:nvSpPr>
        <p:spPr>
          <a:xfrm>
            <a:off x="6883953"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23" name="Symbol zastępczy obrazu 3"/>
          <p:cNvSpPr>
            <a:spLocks noGrp="1"/>
          </p:cNvSpPr>
          <p:nvPr>
            <p:ph type="pic" sz="quarter" idx="34" hasCustomPrompt="1"/>
          </p:nvPr>
        </p:nvSpPr>
        <p:spPr>
          <a:xfrm>
            <a:off x="6871630" y="1292224"/>
            <a:ext cx="1638300" cy="1638301"/>
          </a:xfrm>
          <a:prstGeom prst="ellipse">
            <a:avLst/>
          </a:prstGeom>
          <a:solidFill>
            <a:schemeClr val="bg1"/>
          </a:solidFill>
          <a:ln w="3175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a:defRPr lang="pl-PL" sz="1400" b="1" kern="1200" dirty="0">
                <a:solidFill>
                  <a:srgbClr val="B0BAC1"/>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CLICK AND CHOOSE PICTURE</a:t>
            </a:r>
            <a:endParaRPr lang="pl-PL" dirty="0"/>
          </a:p>
        </p:txBody>
      </p:sp>
      <p:sp>
        <p:nvSpPr>
          <p:cNvPr id="26" name="Prostokąt 25"/>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3305406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he title slide to print">
    <p:bg>
      <p:bgPr>
        <a:blipFill dpi="0" rotWithShape="1">
          <a:blip r:embed="rId2" cstate="screen">
            <a:alphaModFix amt="10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7" name="Prostokąt 6"/>
          <p:cNvSpPr/>
          <p:nvPr userDrawn="1"/>
        </p:nvSpPr>
        <p:spPr>
          <a:xfrm>
            <a:off x="0" y="2535161"/>
            <a:ext cx="9144000" cy="2608338"/>
          </a:xfrm>
          <a:prstGeom prst="rect">
            <a:avLst/>
          </a:prstGeom>
          <a:solidFill>
            <a:schemeClr val="bg1">
              <a:alpha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dirty="0"/>
          </a:p>
        </p:txBody>
      </p:sp>
      <p:sp>
        <p:nvSpPr>
          <p:cNvPr id="9" name="Podtytuł 2"/>
          <p:cNvSpPr>
            <a:spLocks noGrp="1"/>
          </p:cNvSpPr>
          <p:nvPr>
            <p:ph type="subTitle" idx="1" hasCustomPrompt="1"/>
          </p:nvPr>
        </p:nvSpPr>
        <p:spPr>
          <a:xfrm>
            <a:off x="457199" y="3562123"/>
            <a:ext cx="8229599" cy="549693"/>
          </a:xfrm>
        </p:spPr>
        <p:txBody>
          <a:bodyPr lIns="0" rIns="0">
            <a:normAutofit/>
          </a:bodyPr>
          <a:lstStyle>
            <a:lvl1pPr marL="0" indent="0" algn="l">
              <a:buNone/>
              <a:defRPr sz="1200" baseline="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dirty="0" smtClean="0"/>
              <a:t>INSERT SUBTITLE OF THE PRESENTATION</a:t>
            </a:r>
            <a:endParaRPr lang="pl-PL" dirty="0"/>
          </a:p>
        </p:txBody>
      </p:sp>
      <p:sp>
        <p:nvSpPr>
          <p:cNvPr id="10" name="Symbol zastępczy daty 3"/>
          <p:cNvSpPr>
            <a:spLocks noGrp="1"/>
          </p:cNvSpPr>
          <p:nvPr>
            <p:ph type="dt" sz="half" idx="2"/>
          </p:nvPr>
        </p:nvSpPr>
        <p:spPr>
          <a:xfrm>
            <a:off x="457200" y="4767263"/>
            <a:ext cx="1219200" cy="274637"/>
          </a:xfrm>
          <a:prstGeom prst="rect">
            <a:avLst/>
          </a:prstGeom>
        </p:spPr>
        <p:txBody>
          <a:bodyPr vert="horz" lIns="0" tIns="45720" rIns="0" bIns="45720" rtlCol="0" anchor="ctr"/>
          <a:lstStyle>
            <a:lvl1pPr algn="l">
              <a:defRPr lang="pl-PL" sz="900" kern="1200" smtClean="0">
                <a:solidFill>
                  <a:schemeClr val="accent1"/>
                </a:solidFill>
                <a:latin typeface="+mn-lt"/>
                <a:ea typeface="+mn-ea"/>
                <a:cs typeface="+mn-cs"/>
              </a:defRPr>
            </a:lvl1pPr>
          </a:lstStyle>
          <a:p>
            <a:fld id="{22CBB02E-943C-4C46-9B21-33621668B686}" type="datetimeFigureOut">
              <a:rPr lang="en-GB" smtClean="0"/>
              <a:pPr/>
              <a:t>28/03/2018</a:t>
            </a:fld>
            <a:endParaRPr lang="en-GB" dirty="0"/>
          </a:p>
        </p:txBody>
      </p:sp>
      <p:pic>
        <p:nvPicPr>
          <p:cNvPr id="12" name="Obraz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6"/>
          </a:xfrm>
          <a:prstGeom prst="rect">
            <a:avLst/>
          </a:prstGeom>
        </p:spPr>
      </p:pic>
      <p:sp>
        <p:nvSpPr>
          <p:cNvPr id="16" name="Symbol zastępczy tekstu 9"/>
          <p:cNvSpPr>
            <a:spLocks noGrp="1"/>
          </p:cNvSpPr>
          <p:nvPr>
            <p:ph type="body" sz="quarter" idx="10" hasCustomPrompt="1"/>
          </p:nvPr>
        </p:nvSpPr>
        <p:spPr>
          <a:xfrm>
            <a:off x="457200" y="4111816"/>
            <a:ext cx="4000500" cy="295466"/>
          </a:xfrm>
          <a:noFill/>
        </p:spPr>
        <p:txBody>
          <a:bodyPr wrap="square" lIns="0" rIns="0" rtlCol="0" anchor="b">
            <a:spAutoFit/>
          </a:bodyPr>
          <a:lstStyle>
            <a:lvl1pPr marL="0" algn="l" defTabSz="457200" rtl="0" eaLnBrk="1" latinLnBrk="0" hangingPunct="1">
              <a:lnSpc>
                <a:spcPct val="110000"/>
              </a:lnSpc>
              <a:buNone/>
              <a:defRPr lang="pl-PL" sz="1200" b="1" kern="1200" baseline="0" smtClean="0">
                <a:solidFill>
                  <a:schemeClr val="accent1"/>
                </a:solidFill>
                <a:latin typeface="+mn-lt"/>
                <a:ea typeface="+mn-ea"/>
                <a:cs typeface="+mn-cs"/>
              </a:defRPr>
            </a:lvl1pPr>
            <a:lvl2pPr marL="0" algn="l" defTabSz="457200" rtl="0" eaLnBrk="1" latinLnBrk="0" hangingPunct="1">
              <a:lnSpc>
                <a:spcPct val="110000"/>
              </a:lnSpc>
              <a:defRPr lang="pl-PL" sz="1200" b="1" kern="1200" smtClean="0">
                <a:solidFill>
                  <a:srgbClr val="FFFFFF"/>
                </a:solidFill>
                <a:latin typeface="+mn-lt"/>
                <a:ea typeface="+mn-ea"/>
                <a:cs typeface="+mn-cs"/>
              </a:defRPr>
            </a:lvl2pPr>
            <a:lvl3pPr marL="0" algn="l" defTabSz="457200" rtl="0" eaLnBrk="1" latinLnBrk="0" hangingPunct="1">
              <a:lnSpc>
                <a:spcPct val="110000"/>
              </a:lnSpc>
              <a:defRPr lang="pl-PL" sz="1200" b="1" kern="1200" smtClean="0">
                <a:solidFill>
                  <a:srgbClr val="FFFFFF"/>
                </a:solidFill>
                <a:latin typeface="+mn-lt"/>
                <a:ea typeface="+mn-ea"/>
                <a:cs typeface="+mn-cs"/>
              </a:defRPr>
            </a:lvl3pPr>
            <a:lvl4pPr marL="0" algn="l" defTabSz="457200" rtl="0" eaLnBrk="1" latinLnBrk="0" hangingPunct="1">
              <a:lnSpc>
                <a:spcPct val="110000"/>
              </a:lnSpc>
              <a:defRPr lang="pl-PL" sz="1200" b="1" kern="1200" smtClean="0">
                <a:solidFill>
                  <a:srgbClr val="FFFFFF"/>
                </a:solidFill>
                <a:latin typeface="+mn-lt"/>
                <a:ea typeface="+mn-ea"/>
                <a:cs typeface="+mn-cs"/>
              </a:defRPr>
            </a:lvl4pPr>
            <a:lvl5pPr marL="0" algn="l" defTabSz="457200" rtl="0" eaLnBrk="1" latinLnBrk="0" hangingPunct="1">
              <a:lnSpc>
                <a:spcPct val="110000"/>
              </a:lnSpc>
              <a:defRPr lang="pl-PL" sz="1200" b="1" kern="1200" dirty="0" smtClean="0">
                <a:solidFill>
                  <a:srgbClr val="FFFFFF"/>
                </a:solidFill>
                <a:latin typeface="+mn-lt"/>
                <a:ea typeface="+mn-ea"/>
                <a:cs typeface="+mn-cs"/>
              </a:defRPr>
            </a:lvl5pPr>
          </a:lstStyle>
          <a:p>
            <a:pPr lvl="0"/>
            <a:r>
              <a:rPr lang="pl-PL" dirty="0" smtClean="0"/>
              <a:t>Insert </a:t>
            </a:r>
            <a:r>
              <a:rPr lang="pl-PL" dirty="0" err="1" smtClean="0"/>
              <a:t>Your</a:t>
            </a:r>
            <a:r>
              <a:rPr lang="pl-PL" dirty="0" smtClean="0"/>
              <a:t> First </a:t>
            </a:r>
            <a:r>
              <a:rPr lang="pl-PL" dirty="0" err="1" smtClean="0"/>
              <a:t>Name</a:t>
            </a:r>
            <a:r>
              <a:rPr lang="pl-PL" dirty="0" smtClean="0"/>
              <a:t> and </a:t>
            </a:r>
            <a:r>
              <a:rPr lang="pl-PL" dirty="0" err="1" smtClean="0"/>
              <a:t>Surname</a:t>
            </a:r>
            <a:endParaRPr lang="pl-PL" dirty="0"/>
          </a:p>
        </p:txBody>
      </p:sp>
      <p:sp>
        <p:nvSpPr>
          <p:cNvPr id="17" name="Symbol zastępczy tekstu 9"/>
          <p:cNvSpPr>
            <a:spLocks noGrp="1"/>
          </p:cNvSpPr>
          <p:nvPr>
            <p:ph type="body" sz="quarter" idx="11" hasCustomPrompt="1"/>
          </p:nvPr>
        </p:nvSpPr>
        <p:spPr>
          <a:xfrm>
            <a:off x="457200" y="4407282"/>
            <a:ext cx="4000500" cy="295466"/>
          </a:xfrm>
          <a:noFill/>
        </p:spPr>
        <p:txBody>
          <a:bodyPr wrap="square" lIns="0" rIns="0" rtlCol="0">
            <a:spAutoFit/>
          </a:bodyPr>
          <a:lstStyle>
            <a:lvl1pPr marL="0" algn="l" defTabSz="457200" rtl="0" eaLnBrk="1" latinLnBrk="0" hangingPunct="1">
              <a:lnSpc>
                <a:spcPct val="110000"/>
              </a:lnSpc>
              <a:buNone/>
              <a:defRPr lang="pl-PL" sz="1200" b="0" kern="1200" baseline="0" smtClean="0">
                <a:solidFill>
                  <a:schemeClr val="accent1"/>
                </a:solidFill>
                <a:latin typeface="+mn-lt"/>
                <a:ea typeface="+mn-ea"/>
                <a:cs typeface="+mn-cs"/>
              </a:defRPr>
            </a:lvl1pPr>
            <a:lvl2pPr marL="0" algn="l" defTabSz="457200" rtl="0" eaLnBrk="1" latinLnBrk="0" hangingPunct="1">
              <a:lnSpc>
                <a:spcPct val="110000"/>
              </a:lnSpc>
              <a:defRPr lang="pl-PL" sz="1200" b="1" kern="1200" smtClean="0">
                <a:solidFill>
                  <a:srgbClr val="FFFFFF"/>
                </a:solidFill>
                <a:latin typeface="+mn-lt"/>
                <a:ea typeface="+mn-ea"/>
                <a:cs typeface="+mn-cs"/>
              </a:defRPr>
            </a:lvl2pPr>
            <a:lvl3pPr marL="0" algn="l" defTabSz="457200" rtl="0" eaLnBrk="1" latinLnBrk="0" hangingPunct="1">
              <a:lnSpc>
                <a:spcPct val="110000"/>
              </a:lnSpc>
              <a:defRPr lang="pl-PL" sz="1200" b="1" kern="1200" smtClean="0">
                <a:solidFill>
                  <a:srgbClr val="FFFFFF"/>
                </a:solidFill>
                <a:latin typeface="+mn-lt"/>
                <a:ea typeface="+mn-ea"/>
                <a:cs typeface="+mn-cs"/>
              </a:defRPr>
            </a:lvl3pPr>
            <a:lvl4pPr marL="0" algn="l" defTabSz="457200" rtl="0" eaLnBrk="1" latinLnBrk="0" hangingPunct="1">
              <a:lnSpc>
                <a:spcPct val="110000"/>
              </a:lnSpc>
              <a:defRPr lang="pl-PL" sz="1200" b="1" kern="1200" smtClean="0">
                <a:solidFill>
                  <a:srgbClr val="FFFFFF"/>
                </a:solidFill>
                <a:latin typeface="+mn-lt"/>
                <a:ea typeface="+mn-ea"/>
                <a:cs typeface="+mn-cs"/>
              </a:defRPr>
            </a:lvl4pPr>
            <a:lvl5pPr marL="0" algn="l" defTabSz="457200" rtl="0" eaLnBrk="1" latinLnBrk="0" hangingPunct="1">
              <a:lnSpc>
                <a:spcPct val="110000"/>
              </a:lnSpc>
              <a:defRPr lang="pl-PL" sz="1200" b="1" kern="1200" dirty="0" smtClean="0">
                <a:solidFill>
                  <a:srgbClr val="FFFFFF"/>
                </a:solidFill>
                <a:latin typeface="+mn-lt"/>
                <a:ea typeface="+mn-ea"/>
                <a:cs typeface="+mn-cs"/>
              </a:defRPr>
            </a:lvl5pPr>
          </a:lstStyle>
          <a:p>
            <a:pPr lvl="0"/>
            <a:r>
              <a:rPr lang="pl-PL" dirty="0" smtClean="0"/>
              <a:t>Insert </a:t>
            </a:r>
            <a:r>
              <a:rPr lang="pl-PL" dirty="0" err="1" smtClean="0"/>
              <a:t>Your</a:t>
            </a:r>
            <a:r>
              <a:rPr lang="pl-PL" dirty="0" smtClean="0"/>
              <a:t> </a:t>
            </a:r>
            <a:r>
              <a:rPr lang="pl-PL" dirty="0" err="1" smtClean="0"/>
              <a:t>Position</a:t>
            </a:r>
            <a:endParaRPr lang="pl-PL" dirty="0"/>
          </a:p>
        </p:txBody>
      </p:sp>
      <p:sp>
        <p:nvSpPr>
          <p:cNvPr id="2" name="Tytuł 1"/>
          <p:cNvSpPr>
            <a:spLocks noGrp="1"/>
          </p:cNvSpPr>
          <p:nvPr>
            <p:ph type="title"/>
          </p:nvPr>
        </p:nvSpPr>
        <p:spPr/>
        <p:txBody>
          <a:bodyPr/>
          <a:lstStyle>
            <a:lvl1pPr algn="l">
              <a:defRPr/>
            </a:lvl1pPr>
          </a:lstStyle>
          <a:p>
            <a:r>
              <a:rPr lang="pl-PL" smtClean="0"/>
              <a:t>Kliknij, aby edytować styl</a:t>
            </a:r>
            <a:endParaRPr lang="en-US"/>
          </a:p>
        </p:txBody>
      </p:sp>
    </p:spTree>
    <p:extLst>
      <p:ext uri="{BB962C8B-B14F-4D97-AF65-F5344CB8AC3E}">
        <p14:creationId xmlns:p14="http://schemas.microsoft.com/office/powerpoint/2010/main" val="22924719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am 3">
    <p:bg>
      <p:bgPr>
        <a:solidFill>
          <a:schemeClr val="bg1"/>
        </a:solidFill>
        <a:effectLst/>
      </p:bgPr>
    </p:bg>
    <p:spTree>
      <p:nvGrpSpPr>
        <p:cNvPr id="1" name=""/>
        <p:cNvGrpSpPr/>
        <p:nvPr/>
      </p:nvGrpSpPr>
      <p:grpSpPr>
        <a:xfrm>
          <a:off x="0" y="0"/>
          <a:ext cx="0" cy="0"/>
          <a:chOff x="0" y="0"/>
          <a:chExt cx="0" cy="0"/>
        </a:xfrm>
      </p:grpSpPr>
      <p:sp>
        <p:nvSpPr>
          <p:cNvPr id="7" name="Symbol zastępczy tekstu 6"/>
          <p:cNvSpPr>
            <a:spLocks noGrp="1"/>
          </p:cNvSpPr>
          <p:nvPr>
            <p:ph type="body" sz="quarter" idx="16" hasCustomPrompt="1"/>
          </p:nvPr>
        </p:nvSpPr>
        <p:spPr>
          <a:xfrm>
            <a:off x="2093918" y="3079750"/>
            <a:ext cx="1638300" cy="285750"/>
          </a:xfrm>
        </p:spPr>
        <p:txBody>
          <a:bodyPr anchor="t">
            <a:noAutofit/>
          </a:bodyPr>
          <a:lstStyle>
            <a:lvl1pPr marL="0" indent="0" algn="ctr">
              <a:buNone/>
              <a:defRPr sz="1400" b="0" baseline="0">
                <a:solidFill>
                  <a:schemeClr val="tx2"/>
                </a:solidFill>
              </a:defRPr>
            </a:lvl1pPr>
          </a:lstStyle>
          <a:p>
            <a:pPr lvl="0"/>
            <a:r>
              <a:rPr lang="pl-PL" dirty="0" smtClean="0"/>
              <a:t>Insert </a:t>
            </a:r>
            <a:r>
              <a:rPr lang="pl-PL" dirty="0" err="1" smtClean="0"/>
              <a:t>name</a:t>
            </a:r>
            <a:endParaRPr lang="pl-PL" dirty="0"/>
          </a:p>
        </p:txBody>
      </p:sp>
      <p:sp>
        <p:nvSpPr>
          <p:cNvPr id="12" name="Symbol zastępczy tekstu 6"/>
          <p:cNvSpPr>
            <a:spLocks noGrp="1"/>
          </p:cNvSpPr>
          <p:nvPr>
            <p:ph type="body" sz="quarter" idx="17" hasCustomPrompt="1"/>
          </p:nvPr>
        </p:nvSpPr>
        <p:spPr>
          <a:xfrm>
            <a:off x="2093918" y="3522230"/>
            <a:ext cx="1638300" cy="213591"/>
          </a:xfrm>
        </p:spPr>
        <p:txBody>
          <a:bodyPr anchor="t">
            <a:noAutofit/>
          </a:bodyPr>
          <a:lstStyle>
            <a:lvl1pPr marL="0" indent="0" algn="ctr">
              <a:buNone/>
              <a:defRPr sz="1100" b="0">
                <a:solidFill>
                  <a:schemeClr val="accent3"/>
                </a:solidFill>
              </a:defRPr>
            </a:lvl1pPr>
          </a:lstStyle>
          <a:p>
            <a:pPr lvl="0"/>
            <a:r>
              <a:rPr lang="pl-PL" dirty="0" smtClean="0"/>
              <a:t>Insert </a:t>
            </a:r>
            <a:r>
              <a:rPr lang="pl-PL" dirty="0" err="1" smtClean="0"/>
              <a:t>position</a:t>
            </a:r>
            <a:endParaRPr lang="pl-PL" dirty="0"/>
          </a:p>
        </p:txBody>
      </p:sp>
      <p:sp>
        <p:nvSpPr>
          <p:cNvPr id="14" name="Symbol zastępczy tekstu 6"/>
          <p:cNvSpPr>
            <a:spLocks noGrp="1"/>
          </p:cNvSpPr>
          <p:nvPr>
            <p:ph type="body" sz="quarter" idx="18" hasCustomPrompt="1"/>
          </p:nvPr>
        </p:nvSpPr>
        <p:spPr>
          <a:xfrm>
            <a:off x="2093918" y="3771900"/>
            <a:ext cx="1638300" cy="501650"/>
          </a:xfrm>
        </p:spPr>
        <p:txBody>
          <a:bodyPr anchor="t">
            <a:noAutofit/>
          </a:bodyPr>
          <a:lstStyle>
            <a:lvl1pPr marL="0" indent="0" algn="ctr">
              <a:buNone/>
              <a:defRPr sz="900" b="0">
                <a:solidFill>
                  <a:schemeClr val="bg2">
                    <a:lumMod val="10000"/>
                  </a:schemeClr>
                </a:solidFill>
              </a:defRPr>
            </a:lvl1pPr>
          </a:lstStyle>
          <a:p>
            <a:pPr lvl="0"/>
            <a:r>
              <a:rPr lang="pl-PL" dirty="0" smtClean="0"/>
              <a:t>Insert </a:t>
            </a:r>
            <a:r>
              <a:rPr lang="pl-PL" dirty="0" err="1" smtClean="0"/>
              <a:t>description</a:t>
            </a:r>
            <a:endParaRPr lang="pl-PL" dirty="0"/>
          </a:p>
        </p:txBody>
      </p:sp>
      <p:sp>
        <p:nvSpPr>
          <p:cNvPr id="35" name="Symbol zastępczy tekstu 6"/>
          <p:cNvSpPr>
            <a:spLocks noGrp="1"/>
          </p:cNvSpPr>
          <p:nvPr>
            <p:ph type="body" sz="quarter" idx="20" hasCustomPrompt="1"/>
          </p:nvPr>
        </p:nvSpPr>
        <p:spPr>
          <a:xfrm>
            <a:off x="5138456" y="3079750"/>
            <a:ext cx="1638300" cy="285750"/>
          </a:xfrm>
        </p:spPr>
        <p:txBody>
          <a:bodyPr anchor="t">
            <a:noAutofit/>
          </a:bodyPr>
          <a:lstStyle>
            <a:lvl1pPr marL="0" indent="0" algn="ctr">
              <a:buNone/>
              <a:defRPr sz="1400" b="0">
                <a:solidFill>
                  <a:srgbClr val="009DE0"/>
                </a:solidFill>
              </a:defRPr>
            </a:lvl1pPr>
          </a:lstStyle>
          <a:p>
            <a:pPr lvl="0"/>
            <a:r>
              <a:rPr lang="pl-PL" dirty="0" smtClean="0"/>
              <a:t>Insert </a:t>
            </a:r>
            <a:r>
              <a:rPr lang="pl-PL" dirty="0" err="1" smtClean="0"/>
              <a:t>name</a:t>
            </a:r>
            <a:endParaRPr lang="pl-PL" dirty="0"/>
          </a:p>
        </p:txBody>
      </p:sp>
      <p:sp>
        <p:nvSpPr>
          <p:cNvPr id="50" name="Symbol zastępczy tekstu 6"/>
          <p:cNvSpPr>
            <a:spLocks noGrp="1"/>
          </p:cNvSpPr>
          <p:nvPr>
            <p:ph type="body" sz="quarter" idx="21" hasCustomPrompt="1"/>
          </p:nvPr>
        </p:nvSpPr>
        <p:spPr>
          <a:xfrm>
            <a:off x="5138456" y="3522230"/>
            <a:ext cx="1638300" cy="213591"/>
          </a:xfrm>
        </p:spPr>
        <p:txBody>
          <a:bodyPr anchor="t">
            <a:noAutofit/>
          </a:bodyPr>
          <a:lstStyle>
            <a:lvl1pPr marL="0" indent="0" algn="ctr">
              <a:buNone/>
              <a:defRPr sz="1100" b="0">
                <a:solidFill>
                  <a:schemeClr val="accent3"/>
                </a:solidFill>
              </a:defRPr>
            </a:lvl1pPr>
          </a:lstStyle>
          <a:p>
            <a:pPr lvl="0"/>
            <a:r>
              <a:rPr lang="pl-PL" dirty="0" smtClean="0"/>
              <a:t>Insert </a:t>
            </a:r>
            <a:r>
              <a:rPr lang="pl-PL" dirty="0" err="1" smtClean="0"/>
              <a:t>position</a:t>
            </a:r>
            <a:endParaRPr lang="pl-PL" dirty="0"/>
          </a:p>
        </p:txBody>
      </p:sp>
      <p:sp>
        <p:nvSpPr>
          <p:cNvPr id="51" name="Symbol zastępczy tekstu 6"/>
          <p:cNvSpPr>
            <a:spLocks noGrp="1"/>
          </p:cNvSpPr>
          <p:nvPr>
            <p:ph type="body" sz="quarter" idx="22" hasCustomPrompt="1"/>
          </p:nvPr>
        </p:nvSpPr>
        <p:spPr>
          <a:xfrm>
            <a:off x="5138456" y="3771900"/>
            <a:ext cx="1638300" cy="501650"/>
          </a:xfrm>
        </p:spPr>
        <p:txBody>
          <a:bodyPr anchor="t">
            <a:noAutofit/>
          </a:bodyPr>
          <a:lstStyle>
            <a:lvl1pPr marL="0" indent="0" algn="ctr">
              <a:buNone/>
              <a:defRPr sz="900" b="0">
                <a:solidFill>
                  <a:schemeClr val="bg2">
                    <a:lumMod val="10000"/>
                  </a:schemeClr>
                </a:solidFill>
              </a:defRPr>
            </a:lvl1pPr>
          </a:lstStyle>
          <a:p>
            <a:pPr lvl="0"/>
            <a:r>
              <a:rPr lang="pl-PL" dirty="0" smtClean="0"/>
              <a:t>Insert </a:t>
            </a:r>
            <a:r>
              <a:rPr lang="pl-PL" dirty="0" err="1" smtClean="0"/>
              <a:t>description</a:t>
            </a:r>
            <a:endParaRPr lang="pl-PL" dirty="0"/>
          </a:p>
        </p:txBody>
      </p:sp>
      <p:sp>
        <p:nvSpPr>
          <p:cNvPr id="32" name="Symbol zastępczy obrazu 3"/>
          <p:cNvSpPr>
            <a:spLocks noGrp="1"/>
          </p:cNvSpPr>
          <p:nvPr>
            <p:ph type="pic" sz="quarter" idx="28" hasCustomPrompt="1"/>
          </p:nvPr>
        </p:nvSpPr>
        <p:spPr>
          <a:xfrm>
            <a:off x="5156200" y="1292224"/>
            <a:ext cx="1638300" cy="1638301"/>
          </a:xfrm>
          <a:prstGeom prst="ellipse">
            <a:avLst/>
          </a:prstGeom>
          <a:solidFill>
            <a:schemeClr val="bg1"/>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1400" kern="1200" dirty="0">
                <a:solidFill>
                  <a:schemeClr val="tx2"/>
                </a:solidFill>
                <a:latin typeface="+mn-lt"/>
                <a:ea typeface="+mn-ea"/>
                <a:cs typeface="+mn-cs"/>
              </a:defRPr>
            </a:lvl1pPr>
          </a:lstStyle>
          <a:p>
            <a:r>
              <a:rPr lang="pl-PL" dirty="0" smtClean="0"/>
              <a:t>CLICK AND CHOOSE PICTURE</a:t>
            </a:r>
            <a:endParaRPr lang="pl-PL" dirty="0"/>
          </a:p>
        </p:txBody>
      </p:sp>
      <p:sp>
        <p:nvSpPr>
          <p:cNvPr id="33" name="Symbol zastępczy obrazu 3"/>
          <p:cNvSpPr>
            <a:spLocks noGrp="1"/>
          </p:cNvSpPr>
          <p:nvPr>
            <p:ph type="pic" sz="quarter" idx="29" hasCustomPrompt="1"/>
          </p:nvPr>
        </p:nvSpPr>
        <p:spPr>
          <a:xfrm>
            <a:off x="2084366" y="1292224"/>
            <a:ext cx="1638300" cy="1638301"/>
          </a:xfrm>
          <a:prstGeom prst="ellipse">
            <a:avLst/>
          </a:prstGeom>
          <a:solidFill>
            <a:schemeClr val="bg1"/>
          </a:solidFill>
          <a:ln w="31750">
            <a:solidFill>
              <a:schemeClr val="tx2"/>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1400" b="1" kern="1200" dirty="0">
                <a:solidFill>
                  <a:schemeClr val="tx2"/>
                </a:solidFill>
                <a:latin typeface="+mn-lt"/>
                <a:ea typeface="+mn-ea"/>
                <a:cs typeface="+mn-cs"/>
              </a:defRPr>
            </a:lvl1pPr>
          </a:lstStyle>
          <a:p>
            <a:r>
              <a:rPr lang="pl-PL" dirty="0" smtClean="0"/>
              <a:t>CLICK AND CHOOSE PICTURE</a:t>
            </a:r>
            <a:endParaRPr lang="pl-PL" dirty="0"/>
          </a:p>
        </p:txBody>
      </p:sp>
      <p:pic>
        <p:nvPicPr>
          <p:cNvPr id="21" name="Obraz 2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9" name="Prostokąt 18"/>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12682289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am 3 grey">
    <p:bg>
      <p:bgPr>
        <a:solidFill>
          <a:schemeClr val="bg1"/>
        </a:solidFill>
        <a:effectLst/>
      </p:bgPr>
    </p:bg>
    <p:spTree>
      <p:nvGrpSpPr>
        <p:cNvPr id="1" name=""/>
        <p:cNvGrpSpPr/>
        <p:nvPr/>
      </p:nvGrpSpPr>
      <p:grpSpPr>
        <a:xfrm>
          <a:off x="0" y="0"/>
          <a:ext cx="0" cy="0"/>
          <a:chOff x="0" y="0"/>
          <a:chExt cx="0" cy="0"/>
        </a:xfrm>
      </p:grpSpPr>
      <p:sp>
        <p:nvSpPr>
          <p:cNvPr id="7" name="Symbol zastępczy tekstu 6"/>
          <p:cNvSpPr>
            <a:spLocks noGrp="1"/>
          </p:cNvSpPr>
          <p:nvPr>
            <p:ph type="body" sz="quarter" idx="16" hasCustomPrompt="1"/>
          </p:nvPr>
        </p:nvSpPr>
        <p:spPr>
          <a:xfrm>
            <a:off x="2093918" y="3079750"/>
            <a:ext cx="1638300" cy="285750"/>
          </a:xfrm>
        </p:spPr>
        <p:txBody>
          <a:bodyPr anchor="t">
            <a:noAutofit/>
          </a:bodyPr>
          <a:lstStyle>
            <a:lvl1pPr marL="0" indent="0" algn="ctr">
              <a:buNone/>
              <a:defRPr lang="pl-PL" sz="1400" b="0" kern="1200" dirty="0">
                <a:solidFill>
                  <a:srgbClr val="B0BAC1"/>
                </a:solidFill>
                <a:latin typeface="+mn-lt"/>
                <a:ea typeface="+mn-ea"/>
                <a:cs typeface="+mn-cs"/>
              </a:defRPr>
            </a:lvl1pPr>
          </a:lstStyle>
          <a:p>
            <a:pPr lvl="0"/>
            <a:r>
              <a:rPr lang="pl-PL" dirty="0" smtClean="0"/>
              <a:t>Insert </a:t>
            </a:r>
            <a:r>
              <a:rPr lang="pl-PL" dirty="0" err="1" smtClean="0"/>
              <a:t>name</a:t>
            </a:r>
            <a:endParaRPr lang="pl-PL" dirty="0"/>
          </a:p>
        </p:txBody>
      </p:sp>
      <p:sp>
        <p:nvSpPr>
          <p:cNvPr id="12" name="Symbol zastępczy tekstu 6"/>
          <p:cNvSpPr>
            <a:spLocks noGrp="1"/>
          </p:cNvSpPr>
          <p:nvPr>
            <p:ph type="body" sz="quarter" idx="17" hasCustomPrompt="1"/>
          </p:nvPr>
        </p:nvSpPr>
        <p:spPr>
          <a:xfrm>
            <a:off x="2093918" y="3522230"/>
            <a:ext cx="1638300" cy="213591"/>
          </a:xfrm>
        </p:spPr>
        <p:txBody>
          <a:bodyPr anchor="t">
            <a:noAutofit/>
          </a:bodyPr>
          <a:lstStyle>
            <a:lvl1pPr marL="0" indent="0" algn="ctr">
              <a:buNone/>
              <a:defRPr lang="pl-PL" sz="1100" b="0" kern="1200" dirty="0" smtClean="0">
                <a:solidFill>
                  <a:srgbClr val="B0BAC1"/>
                </a:solidFill>
                <a:latin typeface="+mn-lt"/>
                <a:ea typeface="+mn-ea"/>
                <a:cs typeface="+mn-cs"/>
              </a:defRPr>
            </a:lvl1pPr>
          </a:lstStyle>
          <a:p>
            <a:pPr lvl="0"/>
            <a:r>
              <a:rPr lang="pl-PL" dirty="0" smtClean="0"/>
              <a:t>Insert </a:t>
            </a:r>
            <a:r>
              <a:rPr lang="pl-PL" dirty="0" err="1" smtClean="0"/>
              <a:t>position</a:t>
            </a:r>
            <a:endParaRPr lang="pl-PL" dirty="0"/>
          </a:p>
        </p:txBody>
      </p:sp>
      <p:sp>
        <p:nvSpPr>
          <p:cNvPr id="14" name="Symbol zastępczy tekstu 6"/>
          <p:cNvSpPr>
            <a:spLocks noGrp="1"/>
          </p:cNvSpPr>
          <p:nvPr>
            <p:ph type="body" sz="quarter" idx="18" hasCustomPrompt="1"/>
          </p:nvPr>
        </p:nvSpPr>
        <p:spPr>
          <a:xfrm>
            <a:off x="2093918" y="3771900"/>
            <a:ext cx="1638300" cy="501650"/>
          </a:xfrm>
        </p:spPr>
        <p:txBody>
          <a:bodyPr anchor="t">
            <a:noAutofit/>
          </a:bodyPr>
          <a:lstStyle>
            <a:lvl1pPr marL="0" indent="0" algn="ctr">
              <a:buNone/>
              <a:defRPr lang="pl-PL" sz="900" b="0" kern="1200" dirty="0">
                <a:solidFill>
                  <a:srgbClr val="242424"/>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Insert </a:t>
            </a:r>
            <a:r>
              <a:rPr lang="pl-PL" dirty="0" err="1" smtClean="0"/>
              <a:t>description</a:t>
            </a:r>
            <a:endParaRPr lang="pl-PL" dirty="0"/>
          </a:p>
        </p:txBody>
      </p:sp>
      <p:sp>
        <p:nvSpPr>
          <p:cNvPr id="35" name="Symbol zastępczy tekstu 6"/>
          <p:cNvSpPr>
            <a:spLocks noGrp="1"/>
          </p:cNvSpPr>
          <p:nvPr>
            <p:ph type="body" sz="quarter" idx="20" hasCustomPrompt="1"/>
          </p:nvPr>
        </p:nvSpPr>
        <p:spPr>
          <a:xfrm>
            <a:off x="5138456" y="3079750"/>
            <a:ext cx="1638300" cy="285750"/>
          </a:xfrm>
        </p:spPr>
        <p:txBody>
          <a:bodyPr anchor="t">
            <a:noAutofit/>
          </a:bodyPr>
          <a:lstStyle>
            <a:lvl1pPr marL="0" indent="0" algn="ctr">
              <a:buNone/>
              <a:defRPr sz="1400" b="0">
                <a:solidFill>
                  <a:srgbClr val="B0BAC1"/>
                </a:solidFill>
              </a:defRPr>
            </a:lvl1pPr>
          </a:lstStyle>
          <a:p>
            <a:pPr lvl="0"/>
            <a:r>
              <a:rPr lang="pl-PL" dirty="0" smtClean="0"/>
              <a:t>Insert </a:t>
            </a:r>
            <a:r>
              <a:rPr lang="pl-PL" dirty="0" err="1" smtClean="0"/>
              <a:t>name</a:t>
            </a:r>
            <a:endParaRPr lang="pl-PL" dirty="0"/>
          </a:p>
        </p:txBody>
      </p:sp>
      <p:sp>
        <p:nvSpPr>
          <p:cNvPr id="50" name="Symbol zastępczy tekstu 6"/>
          <p:cNvSpPr>
            <a:spLocks noGrp="1"/>
          </p:cNvSpPr>
          <p:nvPr>
            <p:ph type="body" sz="quarter" idx="21" hasCustomPrompt="1"/>
          </p:nvPr>
        </p:nvSpPr>
        <p:spPr>
          <a:xfrm>
            <a:off x="5138456" y="3522230"/>
            <a:ext cx="1638300" cy="213591"/>
          </a:xfrm>
        </p:spPr>
        <p:txBody>
          <a:bodyPr anchor="t">
            <a:noAutofit/>
          </a:bodyPr>
          <a:lstStyle>
            <a:lvl1pPr marL="0" indent="0" algn="ctr">
              <a:buNone/>
              <a:defRPr sz="1100" b="0">
                <a:solidFill>
                  <a:srgbClr val="B0BAC1"/>
                </a:solidFill>
              </a:defRPr>
            </a:lvl1pPr>
          </a:lstStyle>
          <a:p>
            <a:pPr lvl="0"/>
            <a:r>
              <a:rPr lang="pl-PL" dirty="0" smtClean="0"/>
              <a:t>Insert </a:t>
            </a:r>
            <a:r>
              <a:rPr lang="pl-PL" dirty="0" err="1" smtClean="0"/>
              <a:t>position</a:t>
            </a:r>
            <a:endParaRPr lang="pl-PL" dirty="0"/>
          </a:p>
        </p:txBody>
      </p:sp>
      <p:sp>
        <p:nvSpPr>
          <p:cNvPr id="51" name="Symbol zastępczy tekstu 6"/>
          <p:cNvSpPr>
            <a:spLocks noGrp="1"/>
          </p:cNvSpPr>
          <p:nvPr>
            <p:ph type="body" sz="quarter" idx="22" hasCustomPrompt="1"/>
          </p:nvPr>
        </p:nvSpPr>
        <p:spPr>
          <a:xfrm>
            <a:off x="5138456" y="3771900"/>
            <a:ext cx="1638300" cy="501650"/>
          </a:xfrm>
        </p:spPr>
        <p:txBody>
          <a:bodyPr anchor="t">
            <a:noAutofit/>
          </a:bodyPr>
          <a:lstStyle>
            <a:lvl1pPr marL="0" indent="0" algn="ctr">
              <a:buNone/>
              <a:defRPr sz="900" b="0">
                <a:solidFill>
                  <a:srgbClr val="242424"/>
                </a:solidFill>
              </a:defRPr>
            </a:lvl1pPr>
          </a:lstStyle>
          <a:p>
            <a:pPr lvl="0"/>
            <a:r>
              <a:rPr lang="pl-PL" dirty="0" smtClean="0"/>
              <a:t>Insert </a:t>
            </a:r>
            <a:r>
              <a:rPr lang="pl-PL" dirty="0" err="1" smtClean="0"/>
              <a:t>description</a:t>
            </a:r>
            <a:endParaRPr lang="pl-PL" dirty="0"/>
          </a:p>
        </p:txBody>
      </p:sp>
      <p:sp>
        <p:nvSpPr>
          <p:cNvPr id="32" name="Symbol zastępczy obrazu 3"/>
          <p:cNvSpPr>
            <a:spLocks noGrp="1"/>
          </p:cNvSpPr>
          <p:nvPr>
            <p:ph type="pic" sz="quarter" idx="28" hasCustomPrompt="1"/>
          </p:nvPr>
        </p:nvSpPr>
        <p:spPr>
          <a:xfrm>
            <a:off x="5156200" y="1292224"/>
            <a:ext cx="1638300" cy="1638301"/>
          </a:xfrm>
          <a:prstGeom prst="ellipse">
            <a:avLst/>
          </a:prstGeom>
          <a:solidFill>
            <a:schemeClr val="bg1"/>
          </a:solidFill>
          <a:ln w="3175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a:defRPr lang="pl-PL" sz="1400" b="1" kern="1200" dirty="0">
                <a:solidFill>
                  <a:srgbClr val="B0BAC1"/>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CLICK AND CHOOSE PICTURE</a:t>
            </a:r>
            <a:endParaRPr lang="pl-PL" dirty="0"/>
          </a:p>
        </p:txBody>
      </p:sp>
      <p:sp>
        <p:nvSpPr>
          <p:cNvPr id="33" name="Symbol zastępczy obrazu 3"/>
          <p:cNvSpPr>
            <a:spLocks noGrp="1"/>
          </p:cNvSpPr>
          <p:nvPr>
            <p:ph type="pic" sz="quarter" idx="29" hasCustomPrompt="1"/>
          </p:nvPr>
        </p:nvSpPr>
        <p:spPr>
          <a:xfrm>
            <a:off x="2084366" y="1292224"/>
            <a:ext cx="1638300" cy="1638301"/>
          </a:xfrm>
          <a:prstGeom prst="ellipse">
            <a:avLst/>
          </a:prstGeom>
          <a:solidFill>
            <a:schemeClr val="bg1"/>
          </a:solidFill>
          <a:ln w="31750">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a:defRPr lang="pl-PL" sz="1400" b="1" kern="1200" dirty="0">
                <a:solidFill>
                  <a:srgbClr val="B0BAC1"/>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CLICK AND CHOOSE PICTURE</a:t>
            </a:r>
            <a:endParaRPr lang="pl-PL" dirty="0"/>
          </a:p>
        </p:txBody>
      </p:sp>
      <p:pic>
        <p:nvPicPr>
          <p:cNvPr id="21" name="Obraz 2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9" name="Prostokąt 18"/>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408384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orld Map">
    <p:bg>
      <p:bgPr>
        <a:solidFill>
          <a:schemeClr val="bg1"/>
        </a:solidFill>
        <a:effectLst/>
      </p:bgPr>
    </p:bg>
    <p:spTree>
      <p:nvGrpSpPr>
        <p:cNvPr id="1" name=""/>
        <p:cNvGrpSpPr/>
        <p:nvPr/>
      </p:nvGrpSpPr>
      <p:grpSpPr>
        <a:xfrm>
          <a:off x="0" y="0"/>
          <a:ext cx="0" cy="0"/>
          <a:chOff x="0" y="0"/>
          <a:chExt cx="0" cy="0"/>
        </a:xfrm>
      </p:grpSpPr>
      <p:pic>
        <p:nvPicPr>
          <p:cNvPr id="2" name="Obraz 1" descr="mapa.jpg"/>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a:xfrm>
            <a:off x="0" y="930105"/>
            <a:ext cx="8780662" cy="4172581"/>
          </a:xfrm>
          <a:prstGeom prst="rect">
            <a:avLst/>
          </a:prstGeom>
        </p:spPr>
      </p:pic>
      <p:sp>
        <p:nvSpPr>
          <p:cNvPr id="4" name="Owal 3"/>
          <p:cNvSpPr/>
          <p:nvPr userDrawn="1"/>
        </p:nvSpPr>
        <p:spPr>
          <a:xfrm>
            <a:off x="1344378" y="1384168"/>
            <a:ext cx="1339416" cy="1339416"/>
          </a:xfrm>
          <a:prstGeom prst="ellipse">
            <a:avLst/>
          </a:prstGeom>
          <a:solidFill>
            <a:schemeClr val="accent3">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pl-PL"/>
          </a:p>
        </p:txBody>
      </p:sp>
      <p:sp>
        <p:nvSpPr>
          <p:cNvPr id="7" name="Symbol zastępczy tekstu 6"/>
          <p:cNvSpPr>
            <a:spLocks noGrp="1"/>
          </p:cNvSpPr>
          <p:nvPr>
            <p:ph type="body" sz="quarter" idx="15" hasCustomPrompt="1"/>
          </p:nvPr>
        </p:nvSpPr>
        <p:spPr>
          <a:xfrm>
            <a:off x="1344613" y="1606734"/>
            <a:ext cx="1339850" cy="461962"/>
          </a:xfrm>
        </p:spPr>
        <p:txBody>
          <a:bodyPr anchor="b">
            <a:noAutofit/>
          </a:bodyPr>
          <a:lstStyle>
            <a:lvl1pPr marL="0" indent="0" algn="ctr">
              <a:buNone/>
              <a:defRPr sz="3200">
                <a:solidFill>
                  <a:srgbClr val="FFFFFF"/>
                </a:solidFill>
              </a:defRPr>
            </a:lvl1pPr>
          </a:lstStyle>
          <a:p>
            <a:pPr lvl="0"/>
            <a:r>
              <a:rPr lang="pl-PL" dirty="0" smtClean="0"/>
              <a:t>00</a:t>
            </a:r>
            <a:endParaRPr lang="pl-PL" dirty="0"/>
          </a:p>
        </p:txBody>
      </p:sp>
      <p:sp>
        <p:nvSpPr>
          <p:cNvPr id="19" name="Symbol zastępczy tekstu 6"/>
          <p:cNvSpPr>
            <a:spLocks noGrp="1"/>
          </p:cNvSpPr>
          <p:nvPr>
            <p:ph type="body" sz="quarter" idx="16" hasCustomPrompt="1"/>
          </p:nvPr>
        </p:nvSpPr>
        <p:spPr>
          <a:xfrm>
            <a:off x="1344613" y="2068009"/>
            <a:ext cx="1339850" cy="461962"/>
          </a:xfrm>
        </p:spPr>
        <p:txBody>
          <a:bodyPr anchor="t">
            <a:noAutofit/>
          </a:bodyPr>
          <a:lstStyle>
            <a:lvl1pPr marL="0" indent="0" algn="ctr">
              <a:buNone/>
              <a:defRPr sz="1100">
                <a:solidFill>
                  <a:srgbClr val="FFFFFF"/>
                </a:solidFill>
              </a:defRPr>
            </a:lvl1pPr>
          </a:lstStyle>
          <a:p>
            <a:pPr lvl="0"/>
            <a:r>
              <a:rPr lang="pl-PL" dirty="0" err="1" smtClean="0"/>
              <a:t>Click</a:t>
            </a:r>
            <a:r>
              <a:rPr lang="pl-PL" dirty="0" smtClean="0"/>
              <a:t> to </a:t>
            </a:r>
            <a:r>
              <a:rPr lang="pl-PL" dirty="0" err="1" smtClean="0"/>
              <a:t>edit</a:t>
            </a:r>
            <a:endParaRPr lang="pl-PL" dirty="0"/>
          </a:p>
        </p:txBody>
      </p:sp>
      <p:sp>
        <p:nvSpPr>
          <p:cNvPr id="29" name="Owal 28"/>
          <p:cNvSpPr/>
          <p:nvPr userDrawn="1"/>
        </p:nvSpPr>
        <p:spPr>
          <a:xfrm>
            <a:off x="6716122" y="1245077"/>
            <a:ext cx="1339416" cy="1339416"/>
          </a:xfrm>
          <a:prstGeom prst="ellipse">
            <a:avLst/>
          </a:prstGeom>
          <a:solidFill>
            <a:schemeClr val="accent3">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pl-PL"/>
          </a:p>
        </p:txBody>
      </p:sp>
      <p:sp>
        <p:nvSpPr>
          <p:cNvPr id="30" name="Symbol zastępczy tekstu 6"/>
          <p:cNvSpPr>
            <a:spLocks noGrp="1"/>
          </p:cNvSpPr>
          <p:nvPr>
            <p:ph type="body" sz="quarter" idx="17" hasCustomPrompt="1"/>
          </p:nvPr>
        </p:nvSpPr>
        <p:spPr>
          <a:xfrm>
            <a:off x="6716357" y="1467643"/>
            <a:ext cx="1339850" cy="461962"/>
          </a:xfrm>
        </p:spPr>
        <p:txBody>
          <a:bodyPr anchor="b">
            <a:noAutofit/>
          </a:bodyPr>
          <a:lstStyle>
            <a:lvl1pPr marL="0" indent="0" algn="ctr">
              <a:buNone/>
              <a:defRPr sz="3200">
                <a:solidFill>
                  <a:srgbClr val="FFFFFF"/>
                </a:solidFill>
              </a:defRPr>
            </a:lvl1pPr>
          </a:lstStyle>
          <a:p>
            <a:pPr lvl="0"/>
            <a:r>
              <a:rPr lang="pl-PL" dirty="0" smtClean="0"/>
              <a:t>00</a:t>
            </a:r>
            <a:endParaRPr lang="pl-PL" dirty="0"/>
          </a:p>
        </p:txBody>
      </p:sp>
      <p:sp>
        <p:nvSpPr>
          <p:cNvPr id="31" name="Symbol zastępczy tekstu 6"/>
          <p:cNvSpPr>
            <a:spLocks noGrp="1"/>
          </p:cNvSpPr>
          <p:nvPr>
            <p:ph type="body" sz="quarter" idx="18" hasCustomPrompt="1"/>
          </p:nvPr>
        </p:nvSpPr>
        <p:spPr>
          <a:xfrm>
            <a:off x="6716357" y="1928918"/>
            <a:ext cx="1339850" cy="461962"/>
          </a:xfrm>
        </p:spPr>
        <p:txBody>
          <a:bodyPr anchor="t">
            <a:noAutofit/>
          </a:bodyPr>
          <a:lstStyle>
            <a:lvl1pPr marL="0" indent="0" algn="ctr">
              <a:buNone/>
              <a:defRPr sz="1100">
                <a:solidFill>
                  <a:srgbClr val="FFFFFF"/>
                </a:solidFill>
              </a:defRPr>
            </a:lvl1pPr>
          </a:lstStyle>
          <a:p>
            <a:pPr lvl="0"/>
            <a:r>
              <a:rPr lang="pl-PL" dirty="0" err="1" smtClean="0"/>
              <a:t>Click</a:t>
            </a:r>
            <a:r>
              <a:rPr lang="pl-PL" dirty="0" smtClean="0"/>
              <a:t> to </a:t>
            </a:r>
            <a:r>
              <a:rPr lang="pl-PL" dirty="0" err="1" smtClean="0"/>
              <a:t>edit</a:t>
            </a:r>
            <a:endParaRPr lang="pl-PL" dirty="0"/>
          </a:p>
        </p:txBody>
      </p:sp>
      <p:sp>
        <p:nvSpPr>
          <p:cNvPr id="32" name="Owal 31"/>
          <p:cNvSpPr/>
          <p:nvPr userDrawn="1"/>
        </p:nvSpPr>
        <p:spPr>
          <a:xfrm>
            <a:off x="4489528" y="1066800"/>
            <a:ext cx="1339416" cy="1339416"/>
          </a:xfrm>
          <a:prstGeom prst="ellipse">
            <a:avLst/>
          </a:prstGeom>
          <a:solidFill>
            <a:schemeClr val="accent4">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pl-PL"/>
          </a:p>
        </p:txBody>
      </p:sp>
      <p:sp>
        <p:nvSpPr>
          <p:cNvPr id="33" name="Symbol zastępczy tekstu 6"/>
          <p:cNvSpPr>
            <a:spLocks noGrp="1"/>
          </p:cNvSpPr>
          <p:nvPr>
            <p:ph type="body" sz="quarter" idx="19" hasCustomPrompt="1"/>
          </p:nvPr>
        </p:nvSpPr>
        <p:spPr>
          <a:xfrm>
            <a:off x="4489763" y="1289366"/>
            <a:ext cx="1339850" cy="461962"/>
          </a:xfrm>
        </p:spPr>
        <p:txBody>
          <a:bodyPr anchor="b">
            <a:noAutofit/>
          </a:bodyPr>
          <a:lstStyle>
            <a:lvl1pPr marL="0" indent="0" algn="ctr">
              <a:buNone/>
              <a:defRPr sz="3200">
                <a:solidFill>
                  <a:srgbClr val="FFFFFF"/>
                </a:solidFill>
              </a:defRPr>
            </a:lvl1pPr>
          </a:lstStyle>
          <a:p>
            <a:pPr lvl="0"/>
            <a:r>
              <a:rPr lang="pl-PL" dirty="0" smtClean="0"/>
              <a:t>00</a:t>
            </a:r>
            <a:endParaRPr lang="pl-PL" dirty="0"/>
          </a:p>
        </p:txBody>
      </p:sp>
      <p:sp>
        <p:nvSpPr>
          <p:cNvPr id="34" name="Symbol zastępczy tekstu 6"/>
          <p:cNvSpPr>
            <a:spLocks noGrp="1"/>
          </p:cNvSpPr>
          <p:nvPr>
            <p:ph type="body" sz="quarter" idx="20" hasCustomPrompt="1"/>
          </p:nvPr>
        </p:nvSpPr>
        <p:spPr>
          <a:xfrm>
            <a:off x="4489763" y="1750641"/>
            <a:ext cx="1339850" cy="461962"/>
          </a:xfrm>
        </p:spPr>
        <p:txBody>
          <a:bodyPr anchor="t">
            <a:noAutofit/>
          </a:bodyPr>
          <a:lstStyle>
            <a:lvl1pPr marL="0" indent="0" algn="ctr">
              <a:buNone/>
              <a:defRPr sz="1100">
                <a:solidFill>
                  <a:srgbClr val="FFFFFF"/>
                </a:solidFill>
              </a:defRPr>
            </a:lvl1pPr>
          </a:lstStyle>
          <a:p>
            <a:pPr lvl="0"/>
            <a:r>
              <a:rPr lang="pl-PL" dirty="0" err="1" smtClean="0"/>
              <a:t>Click</a:t>
            </a:r>
            <a:r>
              <a:rPr lang="pl-PL" dirty="0" smtClean="0"/>
              <a:t> to </a:t>
            </a:r>
            <a:r>
              <a:rPr lang="pl-PL" dirty="0" err="1" smtClean="0"/>
              <a:t>edit</a:t>
            </a:r>
            <a:endParaRPr lang="pl-PL" dirty="0"/>
          </a:p>
        </p:txBody>
      </p:sp>
      <p:sp>
        <p:nvSpPr>
          <p:cNvPr id="35" name="Owal 34"/>
          <p:cNvSpPr/>
          <p:nvPr userDrawn="1"/>
        </p:nvSpPr>
        <p:spPr>
          <a:xfrm>
            <a:off x="5080000" y="3016396"/>
            <a:ext cx="1339416" cy="1339416"/>
          </a:xfrm>
          <a:prstGeom prst="ellipse">
            <a:avLst/>
          </a:prstGeom>
          <a:solidFill>
            <a:schemeClr val="tx2">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lvl="0" algn="ctr"/>
            <a:endParaRPr lang="pl-PL"/>
          </a:p>
        </p:txBody>
      </p:sp>
      <p:sp>
        <p:nvSpPr>
          <p:cNvPr id="36" name="Symbol zastępczy tekstu 6"/>
          <p:cNvSpPr>
            <a:spLocks noGrp="1"/>
          </p:cNvSpPr>
          <p:nvPr>
            <p:ph type="body" sz="quarter" idx="21" hasCustomPrompt="1"/>
          </p:nvPr>
        </p:nvSpPr>
        <p:spPr>
          <a:xfrm>
            <a:off x="5080235" y="3238962"/>
            <a:ext cx="1339850" cy="461962"/>
          </a:xfrm>
        </p:spPr>
        <p:txBody>
          <a:bodyPr anchor="b">
            <a:noAutofit/>
          </a:bodyPr>
          <a:lstStyle>
            <a:lvl1pPr marL="0" indent="0" algn="ctr">
              <a:buNone/>
              <a:defRPr sz="3200">
                <a:solidFill>
                  <a:srgbClr val="FFFFFF"/>
                </a:solidFill>
              </a:defRPr>
            </a:lvl1pPr>
          </a:lstStyle>
          <a:p>
            <a:pPr lvl="0"/>
            <a:r>
              <a:rPr lang="pl-PL" dirty="0" smtClean="0"/>
              <a:t>00</a:t>
            </a:r>
            <a:endParaRPr lang="pl-PL" dirty="0"/>
          </a:p>
        </p:txBody>
      </p:sp>
      <p:sp>
        <p:nvSpPr>
          <p:cNvPr id="37" name="Symbol zastępczy tekstu 6"/>
          <p:cNvSpPr>
            <a:spLocks noGrp="1"/>
          </p:cNvSpPr>
          <p:nvPr>
            <p:ph type="body" sz="quarter" idx="22" hasCustomPrompt="1"/>
          </p:nvPr>
        </p:nvSpPr>
        <p:spPr>
          <a:xfrm>
            <a:off x="5080235" y="3700237"/>
            <a:ext cx="1339850" cy="461962"/>
          </a:xfrm>
        </p:spPr>
        <p:txBody>
          <a:bodyPr anchor="t">
            <a:noAutofit/>
          </a:bodyPr>
          <a:lstStyle>
            <a:lvl1pPr marL="0" indent="0" algn="ctr">
              <a:buNone/>
              <a:defRPr sz="1100">
                <a:solidFill>
                  <a:srgbClr val="FFFFFF"/>
                </a:solidFill>
              </a:defRPr>
            </a:lvl1pPr>
          </a:lstStyle>
          <a:p>
            <a:pPr lvl="0"/>
            <a:r>
              <a:rPr lang="pl-PL" dirty="0" err="1" smtClean="0"/>
              <a:t>Click</a:t>
            </a:r>
            <a:r>
              <a:rPr lang="pl-PL" dirty="0" smtClean="0"/>
              <a:t> to </a:t>
            </a:r>
            <a:r>
              <a:rPr lang="pl-PL" dirty="0" err="1" smtClean="0"/>
              <a:t>edit</a:t>
            </a:r>
            <a:endParaRPr lang="pl-PL" dirty="0"/>
          </a:p>
        </p:txBody>
      </p:sp>
      <p:pic>
        <p:nvPicPr>
          <p:cNvPr id="24" name="Obraz 2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5"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22" name="Prostokąt 21"/>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3" name="Tytuł 2"/>
          <p:cNvSpPr>
            <a:spLocks noGrp="1"/>
          </p:cNvSpPr>
          <p:nvPr>
            <p:ph type="title" hasCustomPrompt="1"/>
          </p:nvPr>
        </p:nvSpPr>
        <p:spPr>
          <a:xfrm>
            <a:off x="457200" y="107364"/>
            <a:ext cx="8229600" cy="69557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344422962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pplication Features ">
    <p:bg>
      <p:bgPr>
        <a:solidFill>
          <a:schemeClr val="bg1"/>
        </a:solidFill>
        <a:effectLst/>
      </p:bgPr>
    </p:bg>
    <p:spTree>
      <p:nvGrpSpPr>
        <p:cNvPr id="1" name=""/>
        <p:cNvGrpSpPr/>
        <p:nvPr/>
      </p:nvGrpSpPr>
      <p:grpSpPr>
        <a:xfrm>
          <a:off x="0" y="0"/>
          <a:ext cx="0" cy="0"/>
          <a:chOff x="0" y="0"/>
          <a:chExt cx="0" cy="0"/>
        </a:xfrm>
      </p:grpSpPr>
      <p:sp>
        <p:nvSpPr>
          <p:cNvPr id="7" name="Symbol zastępczy tekstu 6"/>
          <p:cNvSpPr>
            <a:spLocks noGrp="1"/>
          </p:cNvSpPr>
          <p:nvPr>
            <p:ph type="body" sz="quarter" idx="15" hasCustomPrompt="1"/>
          </p:nvPr>
        </p:nvSpPr>
        <p:spPr>
          <a:xfrm>
            <a:off x="1168400" y="1185436"/>
            <a:ext cx="2660650"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2" name="Symbol zastępczy tekstu 11"/>
          <p:cNvSpPr>
            <a:spLocks noGrp="1"/>
          </p:cNvSpPr>
          <p:nvPr>
            <p:ph type="body" sz="quarter" idx="16" hasCustomPrompt="1"/>
          </p:nvPr>
        </p:nvSpPr>
        <p:spPr>
          <a:xfrm>
            <a:off x="1168400" y="1449828"/>
            <a:ext cx="2660650" cy="278538"/>
          </a:xfrm>
          <a:noFill/>
        </p:spPr>
        <p:txBody>
          <a:bodyPr wrap="square" rtlCol="0" anchor="t">
            <a:spAutoFit/>
          </a:bodyPr>
          <a:lstStyle>
            <a:lvl1pPr marL="0" indent="0">
              <a:lnSpc>
                <a:spcPct val="110000"/>
              </a:lnSpc>
              <a:buNone/>
              <a:defRPr lang="pl-PL" sz="1100" b="0" smtClean="0">
                <a:solidFill>
                  <a:srgbClr val="192D52"/>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17" name="Symbol zastępczy tekstu 6"/>
          <p:cNvSpPr>
            <a:spLocks noGrp="1"/>
          </p:cNvSpPr>
          <p:nvPr>
            <p:ph type="body" sz="quarter" idx="17" hasCustomPrompt="1"/>
          </p:nvPr>
        </p:nvSpPr>
        <p:spPr>
          <a:xfrm>
            <a:off x="1168400" y="2068086"/>
            <a:ext cx="2660650"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9" name="Symbol zastępczy tekstu 11"/>
          <p:cNvSpPr>
            <a:spLocks noGrp="1"/>
          </p:cNvSpPr>
          <p:nvPr>
            <p:ph type="body" sz="quarter" idx="18" hasCustomPrompt="1"/>
          </p:nvPr>
        </p:nvSpPr>
        <p:spPr>
          <a:xfrm>
            <a:off x="1168400" y="2332478"/>
            <a:ext cx="2660650" cy="278538"/>
          </a:xfrm>
          <a:noFill/>
        </p:spPr>
        <p:txBody>
          <a:bodyPr wrap="square" rtlCol="0" anchor="t">
            <a:spAutoFit/>
          </a:bodyPr>
          <a:lstStyle>
            <a:lvl1pPr marL="0" marR="0" indent="0" algn="l" defTabSz="457200" rtl="0" eaLnBrk="1" fontAlgn="auto" latinLnBrk="0" hangingPunct="1">
              <a:lnSpc>
                <a:spcPct val="110000"/>
              </a:lnSpc>
              <a:spcBef>
                <a:spcPct val="20000"/>
              </a:spcBef>
              <a:spcAft>
                <a:spcPts val="0"/>
              </a:spcAft>
              <a:buClrTx/>
              <a:buSzTx/>
              <a:buFont typeface="Arial"/>
              <a:buNone/>
              <a:tabLst/>
              <a:defRPr lang="pl-PL" sz="1100" b="0" smtClean="0">
                <a:solidFill>
                  <a:srgbClr val="192D52"/>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22" name="Symbol zastępczy tekstu 6"/>
          <p:cNvSpPr>
            <a:spLocks noGrp="1"/>
          </p:cNvSpPr>
          <p:nvPr>
            <p:ph type="body" sz="quarter" idx="19" hasCustomPrompt="1"/>
          </p:nvPr>
        </p:nvSpPr>
        <p:spPr>
          <a:xfrm>
            <a:off x="1168400" y="2898852"/>
            <a:ext cx="2660650"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3" name="Symbol zastępczy tekstu 11"/>
          <p:cNvSpPr>
            <a:spLocks noGrp="1"/>
          </p:cNvSpPr>
          <p:nvPr>
            <p:ph type="body" sz="quarter" idx="20" hasCustomPrompt="1"/>
          </p:nvPr>
        </p:nvSpPr>
        <p:spPr>
          <a:xfrm>
            <a:off x="1168400" y="3170678"/>
            <a:ext cx="2660650" cy="278538"/>
          </a:xfrm>
          <a:noFill/>
        </p:spPr>
        <p:txBody>
          <a:bodyPr wrap="square" rtlCol="0" anchor="t">
            <a:spAutoFit/>
          </a:bodyPr>
          <a:lstStyle>
            <a:lvl1pPr marL="0" indent="0">
              <a:lnSpc>
                <a:spcPct val="110000"/>
              </a:lnSpc>
              <a:buNone/>
              <a:defRPr lang="pl-PL" sz="1100" b="0" smtClean="0">
                <a:solidFill>
                  <a:srgbClr val="192D52"/>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25" name="Symbol zastępczy tekstu 6"/>
          <p:cNvSpPr>
            <a:spLocks noGrp="1"/>
          </p:cNvSpPr>
          <p:nvPr>
            <p:ph type="body" sz="quarter" idx="21" hasCustomPrompt="1"/>
          </p:nvPr>
        </p:nvSpPr>
        <p:spPr>
          <a:xfrm>
            <a:off x="1168400" y="3756102"/>
            <a:ext cx="2660650"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6" name="Symbol zastępczy tekstu 11"/>
          <p:cNvSpPr>
            <a:spLocks noGrp="1"/>
          </p:cNvSpPr>
          <p:nvPr>
            <p:ph type="body" sz="quarter" idx="22" hasCustomPrompt="1"/>
          </p:nvPr>
        </p:nvSpPr>
        <p:spPr>
          <a:xfrm>
            <a:off x="1168400" y="4027928"/>
            <a:ext cx="2660650" cy="278538"/>
          </a:xfrm>
          <a:noFill/>
        </p:spPr>
        <p:txBody>
          <a:bodyPr wrap="square" rtlCol="0" anchor="t">
            <a:spAutoFit/>
          </a:bodyPr>
          <a:lstStyle>
            <a:lvl1pPr marL="0" indent="0">
              <a:lnSpc>
                <a:spcPct val="110000"/>
              </a:lnSpc>
              <a:buNone/>
              <a:defRPr lang="pl-PL" sz="1100" b="0" smtClean="0">
                <a:solidFill>
                  <a:srgbClr val="192D52"/>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pic>
        <p:nvPicPr>
          <p:cNvPr id="14" name="Obraz 13" descr="mackbook_white.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002476" y="1200715"/>
            <a:ext cx="4994298" cy="2978150"/>
          </a:xfrm>
          <a:prstGeom prst="rect">
            <a:avLst/>
          </a:prstGeom>
        </p:spPr>
      </p:pic>
      <p:pic>
        <p:nvPicPr>
          <p:cNvPr id="33" name="Obraz 3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34"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3" name="Symbol zastępczy obrazu 2"/>
          <p:cNvSpPr>
            <a:spLocks noGrp="1"/>
          </p:cNvSpPr>
          <p:nvPr>
            <p:ph type="pic" sz="quarter" idx="28"/>
          </p:nvPr>
        </p:nvSpPr>
        <p:spPr>
          <a:xfrm>
            <a:off x="4608513" y="1401763"/>
            <a:ext cx="3770312" cy="2354262"/>
          </a:xfrm>
        </p:spPr>
        <p:txBody>
          <a:bodyPr anchor="ctr"/>
          <a:lstStyle>
            <a:lvl1pPr marL="0" indent="0" algn="ctr">
              <a:buNone/>
              <a:defRPr/>
            </a:lvl1pPr>
          </a:lstStyle>
          <a:p>
            <a:endParaRPr lang="pl-PL" dirty="0"/>
          </a:p>
        </p:txBody>
      </p:sp>
      <p:sp>
        <p:nvSpPr>
          <p:cNvPr id="29" name="Prostokąt 28"/>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6587952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Application Features ">
    <p:bg>
      <p:bgPr>
        <a:solidFill>
          <a:schemeClr val="bg1"/>
        </a:solidFill>
        <a:effectLst/>
      </p:bgPr>
    </p:bg>
    <p:spTree>
      <p:nvGrpSpPr>
        <p:cNvPr id="1" name=""/>
        <p:cNvGrpSpPr/>
        <p:nvPr/>
      </p:nvGrpSpPr>
      <p:grpSpPr>
        <a:xfrm>
          <a:off x="0" y="0"/>
          <a:ext cx="0" cy="0"/>
          <a:chOff x="0" y="0"/>
          <a:chExt cx="0" cy="0"/>
        </a:xfrm>
      </p:grpSpPr>
      <p:pic>
        <p:nvPicPr>
          <p:cNvPr id="14" name="Obraz 13" descr="mackbook_white.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002476" y="1200715"/>
            <a:ext cx="4994298" cy="2978150"/>
          </a:xfrm>
          <a:prstGeom prst="rect">
            <a:avLst/>
          </a:prstGeom>
        </p:spPr>
      </p:pic>
      <p:pic>
        <p:nvPicPr>
          <p:cNvPr id="33" name="Obraz 3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34"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3" name="Symbol zastępczy obrazu 2"/>
          <p:cNvSpPr>
            <a:spLocks noGrp="1"/>
          </p:cNvSpPr>
          <p:nvPr>
            <p:ph type="pic" sz="quarter" idx="28"/>
          </p:nvPr>
        </p:nvSpPr>
        <p:spPr>
          <a:xfrm>
            <a:off x="4608513" y="1401763"/>
            <a:ext cx="3770312" cy="2354262"/>
          </a:xfrm>
        </p:spPr>
        <p:txBody>
          <a:bodyPr anchor="ctr"/>
          <a:lstStyle>
            <a:lvl1pPr marL="0" indent="0" algn="ctr">
              <a:buNone/>
              <a:defRPr/>
            </a:lvl1pPr>
          </a:lstStyle>
          <a:p>
            <a:endParaRPr lang="pl-PL" dirty="0"/>
          </a:p>
        </p:txBody>
      </p:sp>
      <p:sp>
        <p:nvSpPr>
          <p:cNvPr id="29" name="Prostokąt 28"/>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
        <p:nvSpPr>
          <p:cNvPr id="16" name="Symbol zastępczy tekstu 6"/>
          <p:cNvSpPr>
            <a:spLocks noGrp="1"/>
          </p:cNvSpPr>
          <p:nvPr>
            <p:ph type="body" sz="quarter" idx="15" hasCustomPrompt="1"/>
          </p:nvPr>
        </p:nvSpPr>
        <p:spPr>
          <a:xfrm>
            <a:off x="1168400" y="1185436"/>
            <a:ext cx="2660650" cy="542930"/>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8" name="Symbol zastępczy tekstu 6"/>
          <p:cNvSpPr>
            <a:spLocks noGrp="1"/>
          </p:cNvSpPr>
          <p:nvPr>
            <p:ph type="body" sz="quarter" idx="17" hasCustomPrompt="1"/>
          </p:nvPr>
        </p:nvSpPr>
        <p:spPr>
          <a:xfrm>
            <a:off x="1168400" y="2068086"/>
            <a:ext cx="2660650" cy="542930"/>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0" name="Symbol zastępczy tekstu 6"/>
          <p:cNvSpPr>
            <a:spLocks noGrp="1"/>
          </p:cNvSpPr>
          <p:nvPr>
            <p:ph type="body" sz="quarter" idx="19" hasCustomPrompt="1"/>
          </p:nvPr>
        </p:nvSpPr>
        <p:spPr>
          <a:xfrm>
            <a:off x="1168400" y="2898852"/>
            <a:ext cx="2660650"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1" name="Symbol zastępczy tekstu 6"/>
          <p:cNvSpPr>
            <a:spLocks noGrp="1"/>
          </p:cNvSpPr>
          <p:nvPr>
            <p:ph type="body" sz="quarter" idx="21" hasCustomPrompt="1"/>
          </p:nvPr>
        </p:nvSpPr>
        <p:spPr>
          <a:xfrm>
            <a:off x="1168400" y="3756102"/>
            <a:ext cx="2660650"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Tree>
    <p:extLst>
      <p:ext uri="{BB962C8B-B14F-4D97-AF65-F5344CB8AC3E}">
        <p14:creationId xmlns:p14="http://schemas.microsoft.com/office/powerpoint/2010/main" val="18270214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Application Features  2">
    <p:bg>
      <p:bgPr>
        <a:solidFill>
          <a:schemeClr val="bg1"/>
        </a:solidFill>
        <a:effectLst/>
      </p:bgPr>
    </p:bg>
    <p:spTree>
      <p:nvGrpSpPr>
        <p:cNvPr id="1" name=""/>
        <p:cNvGrpSpPr/>
        <p:nvPr/>
      </p:nvGrpSpPr>
      <p:grpSpPr>
        <a:xfrm>
          <a:off x="0" y="0"/>
          <a:ext cx="0" cy="0"/>
          <a:chOff x="0" y="0"/>
          <a:chExt cx="0" cy="0"/>
        </a:xfrm>
      </p:grpSpPr>
      <p:sp>
        <p:nvSpPr>
          <p:cNvPr id="2" name="Owal 1"/>
          <p:cNvSpPr/>
          <p:nvPr userDrawn="1"/>
        </p:nvSpPr>
        <p:spPr>
          <a:xfrm>
            <a:off x="457200" y="1185744"/>
            <a:ext cx="476250" cy="476250"/>
          </a:xfrm>
          <a:prstGeom prst="ellipse">
            <a:avLst/>
          </a:prstGeom>
          <a:solidFill>
            <a:schemeClr val="bg1"/>
          </a:solidFill>
          <a:ln w="25400"/>
          <a:effectLst/>
        </p:spPr>
        <p:style>
          <a:lnRef idx="1">
            <a:schemeClr val="accent1"/>
          </a:lnRef>
          <a:fillRef idx="3">
            <a:schemeClr val="accent1"/>
          </a:fillRef>
          <a:effectRef idx="2">
            <a:schemeClr val="accent1"/>
          </a:effectRef>
          <a:fontRef idx="minor">
            <a:schemeClr val="lt1"/>
          </a:fontRef>
        </p:style>
        <p:txBody>
          <a:bodyPr rtlCol="0" anchor="t"/>
          <a:lstStyle/>
          <a:p>
            <a:pPr algn="ctr"/>
            <a:endParaRPr lang="pl-PL"/>
          </a:p>
        </p:txBody>
      </p:sp>
      <p:sp>
        <p:nvSpPr>
          <p:cNvPr id="7" name="Symbol zastępczy tekstu 6"/>
          <p:cNvSpPr>
            <a:spLocks noGrp="1"/>
          </p:cNvSpPr>
          <p:nvPr>
            <p:ph type="body" sz="quarter" idx="15" hasCustomPrompt="1"/>
          </p:nvPr>
        </p:nvSpPr>
        <p:spPr>
          <a:xfrm>
            <a:off x="1168400" y="1178002"/>
            <a:ext cx="1993900"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2" name="Symbol zastępczy tekstu 11"/>
          <p:cNvSpPr>
            <a:spLocks noGrp="1"/>
          </p:cNvSpPr>
          <p:nvPr>
            <p:ph type="body" sz="quarter" idx="16" hasCustomPrompt="1"/>
          </p:nvPr>
        </p:nvSpPr>
        <p:spPr>
          <a:xfrm>
            <a:off x="1168400" y="1449828"/>
            <a:ext cx="2660650" cy="278538"/>
          </a:xfrm>
          <a:noFill/>
        </p:spPr>
        <p:txBody>
          <a:bodyPr wrap="square" rtlCol="0" anchor="t">
            <a:spAutoFit/>
          </a:bodyPr>
          <a:lstStyle>
            <a:lvl1pPr marL="0" indent="0">
              <a:lnSpc>
                <a:spcPct val="110000"/>
              </a:lnSpc>
              <a:buNone/>
              <a:defRPr lang="pl-PL" sz="1100" b="0" smtClean="0">
                <a:solidFill>
                  <a:schemeClr val="accent1">
                    <a:lumMod val="5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16" name="Owal 15"/>
          <p:cNvSpPr/>
          <p:nvPr userDrawn="1"/>
        </p:nvSpPr>
        <p:spPr>
          <a:xfrm>
            <a:off x="457200" y="2068394"/>
            <a:ext cx="476250" cy="476250"/>
          </a:xfrm>
          <a:prstGeom prst="ellipse">
            <a:avLst/>
          </a:prstGeom>
          <a:solidFill>
            <a:schemeClr val="bg1"/>
          </a:solidFill>
          <a:ln w="25400"/>
          <a:effectLst/>
        </p:spPr>
        <p:style>
          <a:lnRef idx="1">
            <a:schemeClr val="accent1"/>
          </a:lnRef>
          <a:fillRef idx="3">
            <a:schemeClr val="accent1"/>
          </a:fillRef>
          <a:effectRef idx="2">
            <a:schemeClr val="accent1"/>
          </a:effectRef>
          <a:fontRef idx="minor">
            <a:schemeClr val="lt1"/>
          </a:fontRef>
        </p:style>
        <p:txBody>
          <a:bodyPr rtlCol="0" anchor="t"/>
          <a:lstStyle/>
          <a:p>
            <a:pPr algn="ctr"/>
            <a:endParaRPr lang="pl-PL"/>
          </a:p>
        </p:txBody>
      </p:sp>
      <p:sp>
        <p:nvSpPr>
          <p:cNvPr id="17" name="Symbol zastępczy tekstu 6"/>
          <p:cNvSpPr>
            <a:spLocks noGrp="1"/>
          </p:cNvSpPr>
          <p:nvPr>
            <p:ph type="body" sz="quarter" idx="17" hasCustomPrompt="1"/>
          </p:nvPr>
        </p:nvSpPr>
        <p:spPr>
          <a:xfrm>
            <a:off x="1168400" y="2060652"/>
            <a:ext cx="1993900"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9" name="Symbol zastępczy tekstu 11"/>
          <p:cNvSpPr>
            <a:spLocks noGrp="1"/>
          </p:cNvSpPr>
          <p:nvPr>
            <p:ph type="body" sz="quarter" idx="18" hasCustomPrompt="1"/>
          </p:nvPr>
        </p:nvSpPr>
        <p:spPr>
          <a:xfrm>
            <a:off x="1168400" y="2332478"/>
            <a:ext cx="2660650" cy="278538"/>
          </a:xfrm>
          <a:noFill/>
        </p:spPr>
        <p:txBody>
          <a:bodyPr wrap="square" rtlCol="0" anchor="t">
            <a:spAutoFit/>
          </a:bodyPr>
          <a:lstStyle>
            <a:lvl1pPr marL="0" marR="0" indent="0" algn="l" defTabSz="457200" rtl="0" eaLnBrk="1" fontAlgn="auto" latinLnBrk="0" hangingPunct="1">
              <a:lnSpc>
                <a:spcPct val="110000"/>
              </a:lnSpc>
              <a:spcBef>
                <a:spcPct val="20000"/>
              </a:spcBef>
              <a:spcAft>
                <a:spcPts val="0"/>
              </a:spcAft>
              <a:buClrTx/>
              <a:buSzTx/>
              <a:buFont typeface="Arial"/>
              <a:buNone/>
              <a:tabLst/>
              <a:defRPr lang="pl-PL" sz="1100" b="0" smtClean="0">
                <a:solidFill>
                  <a:schemeClr val="accent1">
                    <a:lumMod val="5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21" name="Owal 20"/>
          <p:cNvSpPr/>
          <p:nvPr userDrawn="1"/>
        </p:nvSpPr>
        <p:spPr>
          <a:xfrm>
            <a:off x="457200" y="2906594"/>
            <a:ext cx="476250" cy="476250"/>
          </a:xfrm>
          <a:prstGeom prst="ellipse">
            <a:avLst/>
          </a:prstGeom>
          <a:solidFill>
            <a:schemeClr val="bg1"/>
          </a:solidFill>
          <a:ln w="25400"/>
          <a:effectLst/>
        </p:spPr>
        <p:style>
          <a:lnRef idx="1">
            <a:schemeClr val="accent1"/>
          </a:lnRef>
          <a:fillRef idx="3">
            <a:schemeClr val="accent1"/>
          </a:fillRef>
          <a:effectRef idx="2">
            <a:schemeClr val="accent1"/>
          </a:effectRef>
          <a:fontRef idx="minor">
            <a:schemeClr val="lt1"/>
          </a:fontRef>
        </p:style>
        <p:txBody>
          <a:bodyPr rtlCol="0" anchor="t"/>
          <a:lstStyle/>
          <a:p>
            <a:pPr algn="ctr"/>
            <a:endParaRPr lang="pl-PL"/>
          </a:p>
        </p:txBody>
      </p:sp>
      <p:sp>
        <p:nvSpPr>
          <p:cNvPr id="22" name="Symbol zastępczy tekstu 6"/>
          <p:cNvSpPr>
            <a:spLocks noGrp="1"/>
          </p:cNvSpPr>
          <p:nvPr>
            <p:ph type="body" sz="quarter" idx="19" hasCustomPrompt="1"/>
          </p:nvPr>
        </p:nvSpPr>
        <p:spPr>
          <a:xfrm>
            <a:off x="1168400" y="2898852"/>
            <a:ext cx="1993900"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3" name="Symbol zastępczy tekstu 11"/>
          <p:cNvSpPr>
            <a:spLocks noGrp="1"/>
          </p:cNvSpPr>
          <p:nvPr>
            <p:ph type="body" sz="quarter" idx="20" hasCustomPrompt="1"/>
          </p:nvPr>
        </p:nvSpPr>
        <p:spPr>
          <a:xfrm>
            <a:off x="1168400" y="3170678"/>
            <a:ext cx="2660650" cy="278538"/>
          </a:xfrm>
          <a:noFill/>
        </p:spPr>
        <p:txBody>
          <a:bodyPr wrap="square" rtlCol="0" anchor="t">
            <a:spAutoFit/>
          </a:bodyPr>
          <a:lstStyle>
            <a:lvl1pPr marL="0" indent="0">
              <a:lnSpc>
                <a:spcPct val="110000"/>
              </a:lnSpc>
              <a:buNone/>
              <a:defRPr lang="pl-PL" sz="1100" b="0" smtClean="0">
                <a:solidFill>
                  <a:schemeClr val="accent1">
                    <a:lumMod val="5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24" name="Owal 23"/>
          <p:cNvSpPr/>
          <p:nvPr userDrawn="1"/>
        </p:nvSpPr>
        <p:spPr>
          <a:xfrm>
            <a:off x="457200" y="3763844"/>
            <a:ext cx="476250" cy="476250"/>
          </a:xfrm>
          <a:prstGeom prst="ellipse">
            <a:avLst/>
          </a:prstGeom>
          <a:solidFill>
            <a:schemeClr val="bg1"/>
          </a:solidFill>
          <a:ln w="25400"/>
          <a:effectLst/>
        </p:spPr>
        <p:style>
          <a:lnRef idx="1">
            <a:schemeClr val="accent1"/>
          </a:lnRef>
          <a:fillRef idx="3">
            <a:schemeClr val="accent1"/>
          </a:fillRef>
          <a:effectRef idx="2">
            <a:schemeClr val="accent1"/>
          </a:effectRef>
          <a:fontRef idx="minor">
            <a:schemeClr val="lt1"/>
          </a:fontRef>
        </p:style>
        <p:txBody>
          <a:bodyPr rtlCol="0" anchor="t"/>
          <a:lstStyle/>
          <a:p>
            <a:pPr algn="ctr"/>
            <a:endParaRPr lang="pl-PL"/>
          </a:p>
        </p:txBody>
      </p:sp>
      <p:sp>
        <p:nvSpPr>
          <p:cNvPr id="25" name="Symbol zastępczy tekstu 6"/>
          <p:cNvSpPr>
            <a:spLocks noGrp="1"/>
          </p:cNvSpPr>
          <p:nvPr>
            <p:ph type="body" sz="quarter" idx="21" hasCustomPrompt="1"/>
          </p:nvPr>
        </p:nvSpPr>
        <p:spPr>
          <a:xfrm>
            <a:off x="1168400" y="3756102"/>
            <a:ext cx="1993900"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6" name="Symbol zastępczy tekstu 11"/>
          <p:cNvSpPr>
            <a:spLocks noGrp="1"/>
          </p:cNvSpPr>
          <p:nvPr>
            <p:ph type="body" sz="quarter" idx="22" hasCustomPrompt="1"/>
          </p:nvPr>
        </p:nvSpPr>
        <p:spPr>
          <a:xfrm>
            <a:off x="1168400" y="4027928"/>
            <a:ext cx="2660650" cy="278538"/>
          </a:xfrm>
          <a:noFill/>
        </p:spPr>
        <p:txBody>
          <a:bodyPr wrap="square" rtlCol="0" anchor="t">
            <a:spAutoFit/>
          </a:bodyPr>
          <a:lstStyle>
            <a:lvl1pPr marL="0" indent="0">
              <a:lnSpc>
                <a:spcPct val="110000"/>
              </a:lnSpc>
              <a:buNone/>
              <a:defRPr lang="pl-PL" sz="1100" b="0" smtClean="0">
                <a:solidFill>
                  <a:schemeClr val="accent1">
                    <a:lumMod val="5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pic>
        <p:nvPicPr>
          <p:cNvPr id="33" name="Obraz 3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34"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pic>
        <p:nvPicPr>
          <p:cNvPr id="27" name="Obraz 26" descr="mackbook_white.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410867" y="1154554"/>
            <a:ext cx="6141708" cy="3662362"/>
          </a:xfrm>
          <a:prstGeom prst="rect">
            <a:avLst/>
          </a:prstGeom>
        </p:spPr>
      </p:pic>
      <p:sp>
        <p:nvSpPr>
          <p:cNvPr id="5" name="Symbol zastępczy obrazu 4"/>
          <p:cNvSpPr>
            <a:spLocks noGrp="1"/>
          </p:cNvSpPr>
          <p:nvPr>
            <p:ph type="pic" sz="quarter" idx="28"/>
          </p:nvPr>
        </p:nvSpPr>
        <p:spPr>
          <a:xfrm>
            <a:off x="5167313" y="1408769"/>
            <a:ext cx="4622800" cy="2878061"/>
          </a:xfrm>
        </p:spPr>
        <p:txBody>
          <a:bodyPr/>
          <a:lstStyle>
            <a:lvl1pPr marL="0" indent="0">
              <a:buNone/>
              <a:defRPr/>
            </a:lvl1pPr>
          </a:lstStyle>
          <a:p>
            <a:endParaRPr lang="pl-PL" dirty="0"/>
          </a:p>
        </p:txBody>
      </p:sp>
      <p:sp>
        <p:nvSpPr>
          <p:cNvPr id="29" name="Prostokąt 28"/>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3" name="Tytuł 2"/>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42941433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Application Features  2">
    <p:bg>
      <p:bgPr>
        <a:solidFill>
          <a:schemeClr val="bg1"/>
        </a:solidFill>
        <a:effectLst/>
      </p:bgPr>
    </p:bg>
    <p:spTree>
      <p:nvGrpSpPr>
        <p:cNvPr id="1" name=""/>
        <p:cNvGrpSpPr/>
        <p:nvPr/>
      </p:nvGrpSpPr>
      <p:grpSpPr>
        <a:xfrm>
          <a:off x="0" y="0"/>
          <a:ext cx="0" cy="0"/>
          <a:chOff x="0" y="0"/>
          <a:chExt cx="0" cy="0"/>
        </a:xfrm>
      </p:grpSpPr>
      <p:sp>
        <p:nvSpPr>
          <p:cNvPr id="2" name="Owal 1"/>
          <p:cNvSpPr/>
          <p:nvPr userDrawn="1"/>
        </p:nvSpPr>
        <p:spPr>
          <a:xfrm>
            <a:off x="457200" y="1185744"/>
            <a:ext cx="476250" cy="476250"/>
          </a:xfrm>
          <a:prstGeom prst="ellipse">
            <a:avLst/>
          </a:prstGeom>
          <a:solidFill>
            <a:schemeClr val="bg1"/>
          </a:solidFill>
          <a:ln w="25400"/>
          <a:effectLst/>
        </p:spPr>
        <p:style>
          <a:lnRef idx="1">
            <a:schemeClr val="accent1"/>
          </a:lnRef>
          <a:fillRef idx="3">
            <a:schemeClr val="accent1"/>
          </a:fillRef>
          <a:effectRef idx="2">
            <a:schemeClr val="accent1"/>
          </a:effectRef>
          <a:fontRef idx="minor">
            <a:schemeClr val="lt1"/>
          </a:fontRef>
        </p:style>
        <p:txBody>
          <a:bodyPr rtlCol="0" anchor="t"/>
          <a:lstStyle/>
          <a:p>
            <a:pPr algn="ctr"/>
            <a:endParaRPr lang="pl-PL"/>
          </a:p>
        </p:txBody>
      </p:sp>
      <p:sp>
        <p:nvSpPr>
          <p:cNvPr id="16" name="Owal 15"/>
          <p:cNvSpPr/>
          <p:nvPr userDrawn="1"/>
        </p:nvSpPr>
        <p:spPr>
          <a:xfrm>
            <a:off x="457200" y="2068394"/>
            <a:ext cx="476250" cy="476250"/>
          </a:xfrm>
          <a:prstGeom prst="ellipse">
            <a:avLst/>
          </a:prstGeom>
          <a:solidFill>
            <a:schemeClr val="bg1"/>
          </a:solidFill>
          <a:ln w="25400"/>
          <a:effectLst/>
        </p:spPr>
        <p:style>
          <a:lnRef idx="1">
            <a:schemeClr val="accent1"/>
          </a:lnRef>
          <a:fillRef idx="3">
            <a:schemeClr val="accent1"/>
          </a:fillRef>
          <a:effectRef idx="2">
            <a:schemeClr val="accent1"/>
          </a:effectRef>
          <a:fontRef idx="minor">
            <a:schemeClr val="lt1"/>
          </a:fontRef>
        </p:style>
        <p:txBody>
          <a:bodyPr rtlCol="0" anchor="t"/>
          <a:lstStyle/>
          <a:p>
            <a:pPr algn="ctr"/>
            <a:endParaRPr lang="pl-PL"/>
          </a:p>
        </p:txBody>
      </p:sp>
      <p:sp>
        <p:nvSpPr>
          <p:cNvPr id="21" name="Owal 20"/>
          <p:cNvSpPr/>
          <p:nvPr userDrawn="1"/>
        </p:nvSpPr>
        <p:spPr>
          <a:xfrm>
            <a:off x="457200" y="2906594"/>
            <a:ext cx="476250" cy="476250"/>
          </a:xfrm>
          <a:prstGeom prst="ellipse">
            <a:avLst/>
          </a:prstGeom>
          <a:solidFill>
            <a:schemeClr val="bg1"/>
          </a:solidFill>
          <a:ln w="25400"/>
          <a:effectLst/>
        </p:spPr>
        <p:style>
          <a:lnRef idx="1">
            <a:schemeClr val="accent1"/>
          </a:lnRef>
          <a:fillRef idx="3">
            <a:schemeClr val="accent1"/>
          </a:fillRef>
          <a:effectRef idx="2">
            <a:schemeClr val="accent1"/>
          </a:effectRef>
          <a:fontRef idx="minor">
            <a:schemeClr val="lt1"/>
          </a:fontRef>
        </p:style>
        <p:txBody>
          <a:bodyPr rtlCol="0" anchor="t"/>
          <a:lstStyle/>
          <a:p>
            <a:pPr algn="ctr"/>
            <a:endParaRPr lang="pl-PL"/>
          </a:p>
        </p:txBody>
      </p:sp>
      <p:sp>
        <p:nvSpPr>
          <p:cNvPr id="24" name="Owal 23"/>
          <p:cNvSpPr/>
          <p:nvPr userDrawn="1"/>
        </p:nvSpPr>
        <p:spPr>
          <a:xfrm>
            <a:off x="457200" y="3763844"/>
            <a:ext cx="476250" cy="476250"/>
          </a:xfrm>
          <a:prstGeom prst="ellipse">
            <a:avLst/>
          </a:prstGeom>
          <a:solidFill>
            <a:schemeClr val="bg1"/>
          </a:solidFill>
          <a:ln w="25400"/>
          <a:effectLst/>
        </p:spPr>
        <p:style>
          <a:lnRef idx="1">
            <a:schemeClr val="accent1"/>
          </a:lnRef>
          <a:fillRef idx="3">
            <a:schemeClr val="accent1"/>
          </a:fillRef>
          <a:effectRef idx="2">
            <a:schemeClr val="accent1"/>
          </a:effectRef>
          <a:fontRef idx="minor">
            <a:schemeClr val="lt1"/>
          </a:fontRef>
        </p:style>
        <p:txBody>
          <a:bodyPr rtlCol="0" anchor="t"/>
          <a:lstStyle/>
          <a:p>
            <a:pPr algn="ctr"/>
            <a:endParaRPr lang="pl-PL"/>
          </a:p>
        </p:txBody>
      </p:sp>
      <p:pic>
        <p:nvPicPr>
          <p:cNvPr id="33" name="Obraz 3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34"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pic>
        <p:nvPicPr>
          <p:cNvPr id="27" name="Obraz 26" descr="mackbook_white.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410867" y="1154554"/>
            <a:ext cx="6141708" cy="3662362"/>
          </a:xfrm>
          <a:prstGeom prst="rect">
            <a:avLst/>
          </a:prstGeom>
        </p:spPr>
      </p:pic>
      <p:sp>
        <p:nvSpPr>
          <p:cNvPr id="5" name="Symbol zastępczy obrazu 4"/>
          <p:cNvSpPr>
            <a:spLocks noGrp="1"/>
          </p:cNvSpPr>
          <p:nvPr>
            <p:ph type="pic" sz="quarter" idx="28"/>
          </p:nvPr>
        </p:nvSpPr>
        <p:spPr>
          <a:xfrm>
            <a:off x="5167313" y="1408769"/>
            <a:ext cx="4622800" cy="2878061"/>
          </a:xfrm>
        </p:spPr>
        <p:txBody>
          <a:bodyPr/>
          <a:lstStyle>
            <a:lvl1pPr marL="0" indent="0">
              <a:buNone/>
              <a:defRPr/>
            </a:lvl1pPr>
          </a:lstStyle>
          <a:p>
            <a:endParaRPr lang="pl-PL" dirty="0"/>
          </a:p>
        </p:txBody>
      </p:sp>
      <p:sp>
        <p:nvSpPr>
          <p:cNvPr id="29" name="Prostokąt 28"/>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3" name="Tytuł 2"/>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
        <p:nvSpPr>
          <p:cNvPr id="20" name="Symbol zastępczy tekstu 6"/>
          <p:cNvSpPr>
            <a:spLocks noGrp="1"/>
          </p:cNvSpPr>
          <p:nvPr>
            <p:ph type="body" sz="quarter" idx="15" hasCustomPrompt="1"/>
          </p:nvPr>
        </p:nvSpPr>
        <p:spPr>
          <a:xfrm>
            <a:off x="1168400" y="1178002"/>
            <a:ext cx="2660650"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8" name="Symbol zastępczy tekstu 6"/>
          <p:cNvSpPr>
            <a:spLocks noGrp="1"/>
          </p:cNvSpPr>
          <p:nvPr>
            <p:ph type="body" sz="quarter" idx="17" hasCustomPrompt="1"/>
          </p:nvPr>
        </p:nvSpPr>
        <p:spPr>
          <a:xfrm>
            <a:off x="1168400" y="2060652"/>
            <a:ext cx="2660650"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30" name="Symbol zastępczy tekstu 6"/>
          <p:cNvSpPr>
            <a:spLocks noGrp="1"/>
          </p:cNvSpPr>
          <p:nvPr>
            <p:ph type="body" sz="quarter" idx="19" hasCustomPrompt="1"/>
          </p:nvPr>
        </p:nvSpPr>
        <p:spPr>
          <a:xfrm>
            <a:off x="1168400" y="2898852"/>
            <a:ext cx="2660650"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31" name="Symbol zastępczy tekstu 6"/>
          <p:cNvSpPr>
            <a:spLocks noGrp="1"/>
          </p:cNvSpPr>
          <p:nvPr>
            <p:ph type="body" sz="quarter" idx="21" hasCustomPrompt="1"/>
          </p:nvPr>
        </p:nvSpPr>
        <p:spPr>
          <a:xfrm>
            <a:off x="1168400" y="3756102"/>
            <a:ext cx="2660650"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Tree>
    <p:extLst>
      <p:ext uri="{BB962C8B-B14F-4D97-AF65-F5344CB8AC3E}">
        <p14:creationId xmlns:p14="http://schemas.microsoft.com/office/powerpoint/2010/main" val="391353042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eatures  1">
    <p:bg>
      <p:bgPr>
        <a:solidFill>
          <a:schemeClr val="bg1"/>
        </a:solidFill>
        <a:effectLst/>
      </p:bgPr>
    </p:bg>
    <p:spTree>
      <p:nvGrpSpPr>
        <p:cNvPr id="1" name=""/>
        <p:cNvGrpSpPr/>
        <p:nvPr/>
      </p:nvGrpSpPr>
      <p:grpSpPr>
        <a:xfrm>
          <a:off x="0" y="0"/>
          <a:ext cx="0" cy="0"/>
          <a:chOff x="0" y="0"/>
          <a:chExt cx="0" cy="0"/>
        </a:xfrm>
      </p:grpSpPr>
      <p:pic>
        <p:nvPicPr>
          <p:cNvPr id="42" name="Obraz 4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43"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86" name="Symbol zastępczy tekstu 6"/>
          <p:cNvSpPr>
            <a:spLocks noGrp="1"/>
          </p:cNvSpPr>
          <p:nvPr>
            <p:ph type="body" sz="quarter" idx="15" hasCustomPrompt="1"/>
          </p:nvPr>
        </p:nvSpPr>
        <p:spPr>
          <a:xfrm>
            <a:off x="1168400" y="1178002"/>
            <a:ext cx="3017024"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87" name="Symbol zastępczy tekstu 11"/>
          <p:cNvSpPr>
            <a:spLocks noGrp="1"/>
          </p:cNvSpPr>
          <p:nvPr>
            <p:ph type="body" sz="quarter" idx="16" hasCustomPrompt="1"/>
          </p:nvPr>
        </p:nvSpPr>
        <p:spPr>
          <a:xfrm>
            <a:off x="1168400" y="1449828"/>
            <a:ext cx="3017024" cy="242374"/>
          </a:xfrm>
          <a:noFill/>
        </p:spPr>
        <p:txBody>
          <a:bodyPr wrap="square" rtlCol="0" anchor="t">
            <a:spAutoFit/>
          </a:bodyPr>
          <a:lstStyle>
            <a:lvl1pPr marL="0" indent="0">
              <a:lnSpc>
                <a:spcPct val="110000"/>
              </a:lnSpc>
              <a:buNone/>
              <a:defRPr lang="pl-PL" sz="9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89" name="Symbol zastępczy tekstu 6"/>
          <p:cNvSpPr>
            <a:spLocks noGrp="1"/>
          </p:cNvSpPr>
          <p:nvPr>
            <p:ph type="body" sz="quarter" idx="17" hasCustomPrompt="1"/>
          </p:nvPr>
        </p:nvSpPr>
        <p:spPr>
          <a:xfrm>
            <a:off x="1168400" y="2060652"/>
            <a:ext cx="3017024"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90" name="Symbol zastępczy tekstu 11"/>
          <p:cNvSpPr>
            <a:spLocks noGrp="1"/>
          </p:cNvSpPr>
          <p:nvPr>
            <p:ph type="body" sz="quarter" idx="18" hasCustomPrompt="1"/>
          </p:nvPr>
        </p:nvSpPr>
        <p:spPr>
          <a:xfrm>
            <a:off x="1168400" y="2332478"/>
            <a:ext cx="3017024" cy="244682"/>
          </a:xfrm>
          <a:noFill/>
        </p:spPr>
        <p:txBody>
          <a:bodyPr wrap="square" rtlCol="0" anchor="t">
            <a:spAutoFit/>
          </a:bodyPr>
          <a:lstStyle>
            <a:lvl1pPr marL="0" marR="0" indent="0" algn="l" defTabSz="457200" rtl="0" eaLnBrk="1" fontAlgn="auto" latinLnBrk="0" hangingPunct="1">
              <a:lnSpc>
                <a:spcPct val="110000"/>
              </a:lnSpc>
              <a:spcBef>
                <a:spcPct val="20000"/>
              </a:spcBef>
              <a:spcAft>
                <a:spcPts val="0"/>
              </a:spcAft>
              <a:buClrTx/>
              <a:buSzTx/>
              <a:buFont typeface="Arial"/>
              <a:buNone/>
              <a:tabLst/>
              <a:defRPr lang="pl-PL" sz="9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92" name="Symbol zastępczy tekstu 6"/>
          <p:cNvSpPr>
            <a:spLocks noGrp="1"/>
          </p:cNvSpPr>
          <p:nvPr>
            <p:ph type="body" sz="quarter" idx="19" hasCustomPrompt="1"/>
          </p:nvPr>
        </p:nvSpPr>
        <p:spPr>
          <a:xfrm>
            <a:off x="1168400" y="2898852"/>
            <a:ext cx="3017024"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93" name="Symbol zastępczy tekstu 11"/>
          <p:cNvSpPr>
            <a:spLocks noGrp="1"/>
          </p:cNvSpPr>
          <p:nvPr>
            <p:ph type="body" sz="quarter" idx="20" hasCustomPrompt="1"/>
          </p:nvPr>
        </p:nvSpPr>
        <p:spPr>
          <a:xfrm>
            <a:off x="1168400" y="3170678"/>
            <a:ext cx="3017024" cy="244682"/>
          </a:xfrm>
          <a:noFill/>
        </p:spPr>
        <p:txBody>
          <a:bodyPr wrap="square" rtlCol="0" anchor="t">
            <a:spAutoFit/>
          </a:bodyPr>
          <a:lstStyle>
            <a:lvl1pPr marL="0" indent="0">
              <a:lnSpc>
                <a:spcPct val="110000"/>
              </a:lnSpc>
              <a:buNone/>
              <a:defRPr lang="pl-PL" sz="9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95" name="Symbol zastępczy tekstu 6"/>
          <p:cNvSpPr>
            <a:spLocks noGrp="1"/>
          </p:cNvSpPr>
          <p:nvPr>
            <p:ph type="body" sz="quarter" idx="21" hasCustomPrompt="1"/>
          </p:nvPr>
        </p:nvSpPr>
        <p:spPr>
          <a:xfrm>
            <a:off x="1168400" y="3756102"/>
            <a:ext cx="3017024"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96" name="Symbol zastępczy tekstu 11"/>
          <p:cNvSpPr>
            <a:spLocks noGrp="1"/>
          </p:cNvSpPr>
          <p:nvPr>
            <p:ph type="body" sz="quarter" idx="22" hasCustomPrompt="1"/>
          </p:nvPr>
        </p:nvSpPr>
        <p:spPr>
          <a:xfrm>
            <a:off x="1168400" y="4027928"/>
            <a:ext cx="3017024" cy="244682"/>
          </a:xfrm>
          <a:noFill/>
        </p:spPr>
        <p:txBody>
          <a:bodyPr wrap="square" rtlCol="0" anchor="t">
            <a:spAutoFit/>
          </a:bodyPr>
          <a:lstStyle>
            <a:lvl1pPr marL="0" indent="0">
              <a:lnSpc>
                <a:spcPct val="110000"/>
              </a:lnSpc>
              <a:buNone/>
              <a:defRPr lang="pl-PL" sz="9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102" name="Symbol zastępczy tekstu 6"/>
          <p:cNvSpPr>
            <a:spLocks noGrp="1"/>
          </p:cNvSpPr>
          <p:nvPr>
            <p:ph type="body" sz="quarter" idx="40" hasCustomPrompt="1"/>
          </p:nvPr>
        </p:nvSpPr>
        <p:spPr>
          <a:xfrm>
            <a:off x="5647473" y="1185126"/>
            <a:ext cx="3046074"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03" name="Symbol zastępczy tekstu 11"/>
          <p:cNvSpPr>
            <a:spLocks noGrp="1"/>
          </p:cNvSpPr>
          <p:nvPr>
            <p:ph type="body" sz="quarter" idx="41" hasCustomPrompt="1"/>
          </p:nvPr>
        </p:nvSpPr>
        <p:spPr>
          <a:xfrm>
            <a:off x="5647473" y="1456952"/>
            <a:ext cx="3046074" cy="242374"/>
          </a:xfrm>
          <a:noFill/>
        </p:spPr>
        <p:txBody>
          <a:bodyPr wrap="square" rtlCol="0" anchor="t">
            <a:spAutoFit/>
          </a:bodyPr>
          <a:lstStyle>
            <a:lvl1pPr marL="0" indent="0">
              <a:lnSpc>
                <a:spcPct val="110000"/>
              </a:lnSpc>
              <a:buNone/>
              <a:defRPr lang="pl-PL" sz="9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105" name="Symbol zastępczy tekstu 6"/>
          <p:cNvSpPr>
            <a:spLocks noGrp="1"/>
          </p:cNvSpPr>
          <p:nvPr>
            <p:ph type="body" sz="quarter" idx="42" hasCustomPrompt="1"/>
          </p:nvPr>
        </p:nvSpPr>
        <p:spPr>
          <a:xfrm>
            <a:off x="5647472" y="2067776"/>
            <a:ext cx="3046075"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06" name="Symbol zastępczy tekstu 11"/>
          <p:cNvSpPr>
            <a:spLocks noGrp="1"/>
          </p:cNvSpPr>
          <p:nvPr>
            <p:ph type="body" sz="quarter" idx="43" hasCustomPrompt="1"/>
          </p:nvPr>
        </p:nvSpPr>
        <p:spPr>
          <a:xfrm>
            <a:off x="5647473" y="2339602"/>
            <a:ext cx="3046074" cy="244682"/>
          </a:xfrm>
          <a:noFill/>
        </p:spPr>
        <p:txBody>
          <a:bodyPr wrap="square" rtlCol="0" anchor="t">
            <a:spAutoFit/>
          </a:bodyPr>
          <a:lstStyle>
            <a:lvl1pPr marL="0" marR="0" indent="0" algn="l" defTabSz="457200" rtl="0" eaLnBrk="1" fontAlgn="auto" latinLnBrk="0" hangingPunct="1">
              <a:lnSpc>
                <a:spcPct val="110000"/>
              </a:lnSpc>
              <a:spcBef>
                <a:spcPct val="20000"/>
              </a:spcBef>
              <a:spcAft>
                <a:spcPts val="0"/>
              </a:spcAft>
              <a:buClrTx/>
              <a:buSzTx/>
              <a:buFont typeface="Arial"/>
              <a:buNone/>
              <a:tabLst/>
              <a:defRPr lang="pl-PL" sz="9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108" name="Symbol zastępczy tekstu 6"/>
          <p:cNvSpPr>
            <a:spLocks noGrp="1"/>
          </p:cNvSpPr>
          <p:nvPr>
            <p:ph type="body" sz="quarter" idx="44" hasCustomPrompt="1"/>
          </p:nvPr>
        </p:nvSpPr>
        <p:spPr>
          <a:xfrm>
            <a:off x="5647473" y="2905976"/>
            <a:ext cx="3046074"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09" name="Symbol zastępczy tekstu 11"/>
          <p:cNvSpPr>
            <a:spLocks noGrp="1"/>
          </p:cNvSpPr>
          <p:nvPr>
            <p:ph type="body" sz="quarter" idx="45" hasCustomPrompt="1"/>
          </p:nvPr>
        </p:nvSpPr>
        <p:spPr>
          <a:xfrm>
            <a:off x="5647473" y="3177802"/>
            <a:ext cx="3046074" cy="244682"/>
          </a:xfrm>
          <a:noFill/>
        </p:spPr>
        <p:txBody>
          <a:bodyPr wrap="square" rtlCol="0" anchor="t">
            <a:spAutoFit/>
          </a:bodyPr>
          <a:lstStyle>
            <a:lvl1pPr marL="0" indent="0">
              <a:lnSpc>
                <a:spcPct val="110000"/>
              </a:lnSpc>
              <a:buNone/>
              <a:defRPr lang="pl-PL" sz="9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111" name="Symbol zastępczy tekstu 6"/>
          <p:cNvSpPr>
            <a:spLocks noGrp="1"/>
          </p:cNvSpPr>
          <p:nvPr>
            <p:ph type="body" sz="quarter" idx="46" hasCustomPrompt="1"/>
          </p:nvPr>
        </p:nvSpPr>
        <p:spPr>
          <a:xfrm>
            <a:off x="5647473" y="3763226"/>
            <a:ext cx="3046074"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12" name="Symbol zastępczy tekstu 11"/>
          <p:cNvSpPr>
            <a:spLocks noGrp="1"/>
          </p:cNvSpPr>
          <p:nvPr>
            <p:ph type="body" sz="quarter" idx="47" hasCustomPrompt="1"/>
          </p:nvPr>
        </p:nvSpPr>
        <p:spPr>
          <a:xfrm>
            <a:off x="5647473" y="4035052"/>
            <a:ext cx="3046074" cy="244682"/>
          </a:xfrm>
          <a:noFill/>
        </p:spPr>
        <p:txBody>
          <a:bodyPr wrap="square" rtlCol="0" anchor="t">
            <a:spAutoFit/>
          </a:bodyPr>
          <a:lstStyle>
            <a:lvl1pPr marL="0" indent="0">
              <a:lnSpc>
                <a:spcPct val="110000"/>
              </a:lnSpc>
              <a:buNone/>
              <a:defRPr lang="pl-PL" sz="9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38" name="Prostokąt 37"/>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14269660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Features  1">
    <p:bg>
      <p:bgPr>
        <a:solidFill>
          <a:schemeClr val="bg1"/>
        </a:solidFill>
        <a:effectLst/>
      </p:bgPr>
    </p:bg>
    <p:spTree>
      <p:nvGrpSpPr>
        <p:cNvPr id="1" name=""/>
        <p:cNvGrpSpPr/>
        <p:nvPr/>
      </p:nvGrpSpPr>
      <p:grpSpPr>
        <a:xfrm>
          <a:off x="0" y="0"/>
          <a:ext cx="0" cy="0"/>
          <a:chOff x="0" y="0"/>
          <a:chExt cx="0" cy="0"/>
        </a:xfrm>
      </p:grpSpPr>
      <p:pic>
        <p:nvPicPr>
          <p:cNvPr id="42" name="Obraz 4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98421"/>
          </a:xfrm>
          <a:prstGeom prst="rect">
            <a:avLst/>
          </a:prstGeom>
        </p:spPr>
      </p:pic>
      <p:sp>
        <p:nvSpPr>
          <p:cNvPr id="43"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86" name="Symbol zastępczy tekstu 6"/>
          <p:cNvSpPr>
            <a:spLocks noGrp="1"/>
          </p:cNvSpPr>
          <p:nvPr>
            <p:ph type="body" sz="quarter" idx="15" hasCustomPrompt="1"/>
          </p:nvPr>
        </p:nvSpPr>
        <p:spPr>
          <a:xfrm>
            <a:off x="1168400" y="1178002"/>
            <a:ext cx="3017024" cy="468115"/>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89" name="Symbol zastępczy tekstu 6"/>
          <p:cNvSpPr>
            <a:spLocks noGrp="1"/>
          </p:cNvSpPr>
          <p:nvPr>
            <p:ph type="body" sz="quarter" idx="17" hasCustomPrompt="1"/>
          </p:nvPr>
        </p:nvSpPr>
        <p:spPr>
          <a:xfrm>
            <a:off x="1168400" y="2060652"/>
            <a:ext cx="3017024" cy="468115"/>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92" name="Symbol zastępczy tekstu 6"/>
          <p:cNvSpPr>
            <a:spLocks noGrp="1"/>
          </p:cNvSpPr>
          <p:nvPr>
            <p:ph type="body" sz="quarter" idx="19" hasCustomPrompt="1"/>
          </p:nvPr>
        </p:nvSpPr>
        <p:spPr>
          <a:xfrm>
            <a:off x="1168400" y="2898852"/>
            <a:ext cx="3017024" cy="468115"/>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95" name="Symbol zastępczy tekstu 6"/>
          <p:cNvSpPr>
            <a:spLocks noGrp="1"/>
          </p:cNvSpPr>
          <p:nvPr>
            <p:ph type="body" sz="quarter" idx="21" hasCustomPrompt="1"/>
          </p:nvPr>
        </p:nvSpPr>
        <p:spPr>
          <a:xfrm>
            <a:off x="1168400" y="3756102"/>
            <a:ext cx="3017024" cy="468115"/>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02" name="Symbol zastępczy tekstu 6"/>
          <p:cNvSpPr>
            <a:spLocks noGrp="1"/>
          </p:cNvSpPr>
          <p:nvPr>
            <p:ph type="body" sz="quarter" idx="40" hasCustomPrompt="1"/>
          </p:nvPr>
        </p:nvSpPr>
        <p:spPr>
          <a:xfrm>
            <a:off x="5647473" y="1185126"/>
            <a:ext cx="3046074" cy="468115"/>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05" name="Symbol zastępczy tekstu 6"/>
          <p:cNvSpPr>
            <a:spLocks noGrp="1"/>
          </p:cNvSpPr>
          <p:nvPr>
            <p:ph type="body" sz="quarter" idx="42" hasCustomPrompt="1"/>
          </p:nvPr>
        </p:nvSpPr>
        <p:spPr>
          <a:xfrm>
            <a:off x="5647472" y="2067776"/>
            <a:ext cx="3046075" cy="468115"/>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08" name="Symbol zastępczy tekstu 6"/>
          <p:cNvSpPr>
            <a:spLocks noGrp="1"/>
          </p:cNvSpPr>
          <p:nvPr>
            <p:ph type="body" sz="quarter" idx="44" hasCustomPrompt="1"/>
          </p:nvPr>
        </p:nvSpPr>
        <p:spPr>
          <a:xfrm>
            <a:off x="5647473" y="2905976"/>
            <a:ext cx="3046074" cy="468115"/>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11" name="Symbol zastępczy tekstu 6"/>
          <p:cNvSpPr>
            <a:spLocks noGrp="1"/>
          </p:cNvSpPr>
          <p:nvPr>
            <p:ph type="body" sz="quarter" idx="46" hasCustomPrompt="1"/>
          </p:nvPr>
        </p:nvSpPr>
        <p:spPr>
          <a:xfrm>
            <a:off x="5647473" y="3763226"/>
            <a:ext cx="3046074" cy="468115"/>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38" name="Prostokąt 37"/>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102142283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eatures  2">
    <p:bg>
      <p:bgPr>
        <a:solidFill>
          <a:schemeClr val="bg1"/>
        </a:solidFill>
        <a:effectLst/>
      </p:bgPr>
    </p:bg>
    <p:spTree>
      <p:nvGrpSpPr>
        <p:cNvPr id="1" name=""/>
        <p:cNvGrpSpPr/>
        <p:nvPr/>
      </p:nvGrpSpPr>
      <p:grpSpPr>
        <a:xfrm>
          <a:off x="0" y="0"/>
          <a:ext cx="0" cy="0"/>
          <a:chOff x="0" y="0"/>
          <a:chExt cx="0" cy="0"/>
        </a:xfrm>
      </p:grpSpPr>
      <p:sp>
        <p:nvSpPr>
          <p:cNvPr id="46" name="Prostokąt 45"/>
          <p:cNvSpPr/>
          <p:nvPr userDrawn="1"/>
        </p:nvSpPr>
        <p:spPr>
          <a:xfrm>
            <a:off x="4874781" y="0"/>
            <a:ext cx="4269219" cy="5143500"/>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3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rgbClr val="FFFFFF"/>
                </a:solidFill>
              </a:defRPr>
            </a:lvl1pPr>
          </a:lstStyle>
          <a:p>
            <a:pPr algn="ctr"/>
            <a:fld id="{B398D967-AF51-1944-8D3F-4D6A679B2400}" type="slidenum">
              <a:rPr lang="pl-PL" smtClean="0"/>
              <a:pPr algn="ctr"/>
              <a:t>‹#›</a:t>
            </a:fld>
            <a:endParaRPr lang="pl-PL" dirty="0"/>
          </a:p>
        </p:txBody>
      </p:sp>
      <p:sp>
        <p:nvSpPr>
          <p:cNvPr id="34" name="Symbol zastępczy tekstu 6"/>
          <p:cNvSpPr>
            <a:spLocks noGrp="1"/>
          </p:cNvSpPr>
          <p:nvPr>
            <p:ph type="body" sz="quarter" idx="40" hasCustomPrompt="1"/>
          </p:nvPr>
        </p:nvSpPr>
        <p:spPr>
          <a:xfrm>
            <a:off x="6000759" y="1185126"/>
            <a:ext cx="2660651"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35" name="Symbol zastępczy tekstu 11"/>
          <p:cNvSpPr>
            <a:spLocks noGrp="1"/>
          </p:cNvSpPr>
          <p:nvPr>
            <p:ph type="body" sz="quarter" idx="41" hasCustomPrompt="1"/>
          </p:nvPr>
        </p:nvSpPr>
        <p:spPr>
          <a:xfrm>
            <a:off x="6000759" y="1456952"/>
            <a:ext cx="2660651" cy="278538"/>
          </a:xfrm>
          <a:noFill/>
        </p:spPr>
        <p:txBody>
          <a:bodyPr wrap="square" rtlCol="0" anchor="t">
            <a:spAutoFit/>
          </a:bodyPr>
          <a:lstStyle>
            <a:lvl1pPr marL="0" indent="0">
              <a:lnSpc>
                <a:spcPct val="110000"/>
              </a:lnSpc>
              <a:buNone/>
              <a:defRPr lang="pl-PL" sz="11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37" name="Symbol zastępczy tekstu 6"/>
          <p:cNvSpPr>
            <a:spLocks noGrp="1"/>
          </p:cNvSpPr>
          <p:nvPr>
            <p:ph type="body" sz="quarter" idx="42" hasCustomPrompt="1"/>
          </p:nvPr>
        </p:nvSpPr>
        <p:spPr>
          <a:xfrm>
            <a:off x="6000759" y="2067776"/>
            <a:ext cx="2660652"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38" name="Symbol zastępczy tekstu 11"/>
          <p:cNvSpPr>
            <a:spLocks noGrp="1"/>
          </p:cNvSpPr>
          <p:nvPr>
            <p:ph type="body" sz="quarter" idx="43" hasCustomPrompt="1"/>
          </p:nvPr>
        </p:nvSpPr>
        <p:spPr>
          <a:xfrm>
            <a:off x="6000759" y="2339602"/>
            <a:ext cx="2660651" cy="278538"/>
          </a:xfrm>
          <a:noFill/>
        </p:spPr>
        <p:txBody>
          <a:bodyPr wrap="square" rtlCol="0" anchor="t">
            <a:spAutoFit/>
          </a:bodyPr>
          <a:lstStyle>
            <a:lvl1pPr marL="0" marR="0" indent="0" algn="l" defTabSz="457200" rtl="0" eaLnBrk="1" fontAlgn="auto" latinLnBrk="0" hangingPunct="1">
              <a:lnSpc>
                <a:spcPct val="110000"/>
              </a:lnSpc>
              <a:spcBef>
                <a:spcPct val="20000"/>
              </a:spcBef>
              <a:spcAft>
                <a:spcPts val="0"/>
              </a:spcAft>
              <a:buClrTx/>
              <a:buSzTx/>
              <a:buFont typeface="Arial"/>
              <a:buNone/>
              <a:tabLst/>
              <a:defRPr lang="pl-PL" sz="11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40" name="Symbol zastępczy tekstu 6"/>
          <p:cNvSpPr>
            <a:spLocks noGrp="1"/>
          </p:cNvSpPr>
          <p:nvPr>
            <p:ph type="body" sz="quarter" idx="44" hasCustomPrompt="1"/>
          </p:nvPr>
        </p:nvSpPr>
        <p:spPr>
          <a:xfrm>
            <a:off x="6000759" y="2905976"/>
            <a:ext cx="2660651"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41" name="Symbol zastępczy tekstu 11"/>
          <p:cNvSpPr>
            <a:spLocks noGrp="1"/>
          </p:cNvSpPr>
          <p:nvPr>
            <p:ph type="body" sz="quarter" idx="45" hasCustomPrompt="1"/>
          </p:nvPr>
        </p:nvSpPr>
        <p:spPr>
          <a:xfrm>
            <a:off x="6000759" y="3177802"/>
            <a:ext cx="2660651" cy="278538"/>
          </a:xfrm>
          <a:noFill/>
        </p:spPr>
        <p:txBody>
          <a:bodyPr wrap="square" rtlCol="0" anchor="t">
            <a:spAutoFit/>
          </a:bodyPr>
          <a:lstStyle>
            <a:lvl1pPr marL="0" indent="0">
              <a:lnSpc>
                <a:spcPct val="110000"/>
              </a:lnSpc>
              <a:buNone/>
              <a:defRPr lang="pl-PL" sz="11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43" name="Symbol zastępczy tekstu 6"/>
          <p:cNvSpPr>
            <a:spLocks noGrp="1"/>
          </p:cNvSpPr>
          <p:nvPr>
            <p:ph type="body" sz="quarter" idx="46" hasCustomPrompt="1"/>
          </p:nvPr>
        </p:nvSpPr>
        <p:spPr>
          <a:xfrm>
            <a:off x="6000759" y="3763226"/>
            <a:ext cx="2660651" cy="215900"/>
          </a:xfrm>
        </p:spPr>
        <p:txBody>
          <a:bodyPr anchor="t">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44" name="Symbol zastępczy tekstu 11"/>
          <p:cNvSpPr>
            <a:spLocks noGrp="1"/>
          </p:cNvSpPr>
          <p:nvPr>
            <p:ph type="body" sz="quarter" idx="47" hasCustomPrompt="1"/>
          </p:nvPr>
        </p:nvSpPr>
        <p:spPr>
          <a:xfrm>
            <a:off x="6000759" y="4035052"/>
            <a:ext cx="2660651" cy="278538"/>
          </a:xfrm>
          <a:noFill/>
        </p:spPr>
        <p:txBody>
          <a:bodyPr wrap="square" rtlCol="0" anchor="t">
            <a:spAutoFit/>
          </a:bodyPr>
          <a:lstStyle>
            <a:lvl1pPr marL="0" indent="0">
              <a:lnSpc>
                <a:spcPct val="110000"/>
              </a:lnSpc>
              <a:buNone/>
              <a:defRPr lang="pl-PL" sz="1100" b="0" smtClean="0">
                <a:solidFill>
                  <a:schemeClr val="bg2">
                    <a:lumMod val="10000"/>
                  </a:schemeClr>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pic>
        <p:nvPicPr>
          <p:cNvPr id="58" name="Obraz 5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2" name="Prostokąt 21"/>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16" name="Tytuł 1"/>
          <p:cNvSpPr>
            <a:spLocks noGrp="1"/>
          </p:cNvSpPr>
          <p:nvPr>
            <p:ph type="title" hasCustomPrompt="1"/>
          </p:nvPr>
        </p:nvSpPr>
        <p:spPr>
          <a:xfrm>
            <a:off x="5289558" y="109001"/>
            <a:ext cx="3397241" cy="692865"/>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1426966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dna 1">
    <p:bg>
      <p:bgPr>
        <a:blipFill dpi="0" rotWithShape="1">
          <a:blip r:embed="rId2" cstate="screen">
            <a:alphaModFix amt="10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31" name="Obraz 3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4" name="Prostokąt 23"/>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1" name="Tytuł 1"/>
          <p:cNvSpPr>
            <a:spLocks noGrp="1"/>
          </p:cNvSpPr>
          <p:nvPr>
            <p:ph type="title" hasCustomPrompt="1"/>
          </p:nvPr>
        </p:nvSpPr>
        <p:spPr>
          <a:xfrm>
            <a:off x="457200" y="107364"/>
            <a:ext cx="8229600" cy="690916"/>
          </a:xfrm>
        </p:spPr>
        <p:txBody>
          <a:bodyPr/>
          <a:lstStyle>
            <a:lvl1pPr algn="l">
              <a:defRPr/>
            </a:lvl1pPr>
          </a:lstStyle>
          <a:p>
            <a:r>
              <a:rPr lang="pl-PL" dirty="0" smtClean="0"/>
              <a:t>AGENDA</a:t>
            </a:r>
            <a:endParaRPr lang="en-US" dirty="0"/>
          </a:p>
        </p:txBody>
      </p:sp>
      <p:sp>
        <p:nvSpPr>
          <p:cNvPr id="22" name="Symbol zastępczy tekstu 38"/>
          <p:cNvSpPr>
            <a:spLocks noGrp="1"/>
          </p:cNvSpPr>
          <p:nvPr>
            <p:ph type="body" sz="quarter" idx="12" hasCustomPrompt="1"/>
          </p:nvPr>
        </p:nvSpPr>
        <p:spPr>
          <a:xfrm>
            <a:off x="457200" y="1224716"/>
            <a:ext cx="1020039" cy="295466"/>
          </a:xfrm>
          <a:noFill/>
        </p:spPr>
        <p:txBody>
          <a:bodyPr wrap="square" rtlCol="0" anchor="ctr">
            <a:spAutoFit/>
          </a:bodyPr>
          <a:lstStyle>
            <a:lvl1pPr marL="0" algn="r" defTabSz="457200" rtl="0" eaLnBrk="1" latinLnBrk="0" hangingPunct="1">
              <a:lnSpc>
                <a:spcPct val="110000"/>
              </a:lnSpc>
              <a:buNone/>
              <a:defRPr lang="pl-PL" sz="1200" b="0" kern="1200" baseline="0" dirty="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00:00-00:00</a:t>
            </a:r>
            <a:endParaRPr lang="pl-PL" dirty="0"/>
          </a:p>
        </p:txBody>
      </p:sp>
      <p:sp>
        <p:nvSpPr>
          <p:cNvPr id="23" name="Symbol zastępczy tekstu 38"/>
          <p:cNvSpPr>
            <a:spLocks noGrp="1"/>
          </p:cNvSpPr>
          <p:nvPr>
            <p:ph type="body" sz="quarter" idx="10" hasCustomPrompt="1"/>
          </p:nvPr>
        </p:nvSpPr>
        <p:spPr>
          <a:xfrm>
            <a:off x="1581528" y="1224716"/>
            <a:ext cx="7105272"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25" name="Symbol zastępczy tekstu 38"/>
          <p:cNvSpPr>
            <a:spLocks noGrp="1"/>
          </p:cNvSpPr>
          <p:nvPr>
            <p:ph type="body" sz="quarter" idx="30" hasCustomPrompt="1"/>
          </p:nvPr>
        </p:nvSpPr>
        <p:spPr>
          <a:xfrm>
            <a:off x="1581528" y="1595792"/>
            <a:ext cx="7105272"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26" name="Symbol zastępczy tekstu 38"/>
          <p:cNvSpPr>
            <a:spLocks noGrp="1"/>
          </p:cNvSpPr>
          <p:nvPr>
            <p:ph type="body" sz="quarter" idx="31" hasCustomPrompt="1"/>
          </p:nvPr>
        </p:nvSpPr>
        <p:spPr>
          <a:xfrm>
            <a:off x="1581528" y="1966868"/>
            <a:ext cx="7105272"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27" name="Symbol zastępczy tekstu 38"/>
          <p:cNvSpPr>
            <a:spLocks noGrp="1"/>
          </p:cNvSpPr>
          <p:nvPr>
            <p:ph type="body" sz="quarter" idx="32" hasCustomPrompt="1"/>
          </p:nvPr>
        </p:nvSpPr>
        <p:spPr>
          <a:xfrm>
            <a:off x="1581528" y="2337944"/>
            <a:ext cx="7105272"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28" name="Symbol zastępczy tekstu 38"/>
          <p:cNvSpPr>
            <a:spLocks noGrp="1"/>
          </p:cNvSpPr>
          <p:nvPr>
            <p:ph type="body" sz="quarter" idx="33" hasCustomPrompt="1"/>
          </p:nvPr>
        </p:nvSpPr>
        <p:spPr>
          <a:xfrm>
            <a:off x="1581528" y="2709020"/>
            <a:ext cx="7105272"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29" name="Symbol zastępczy tekstu 38"/>
          <p:cNvSpPr>
            <a:spLocks noGrp="1"/>
          </p:cNvSpPr>
          <p:nvPr>
            <p:ph type="body" sz="quarter" idx="34" hasCustomPrompt="1"/>
          </p:nvPr>
        </p:nvSpPr>
        <p:spPr>
          <a:xfrm>
            <a:off x="1581528" y="3080096"/>
            <a:ext cx="7105272"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30" name="Symbol zastępczy tekstu 38"/>
          <p:cNvSpPr>
            <a:spLocks noGrp="1"/>
          </p:cNvSpPr>
          <p:nvPr>
            <p:ph type="body" sz="quarter" idx="35" hasCustomPrompt="1"/>
          </p:nvPr>
        </p:nvSpPr>
        <p:spPr>
          <a:xfrm>
            <a:off x="1581528" y="3451172"/>
            <a:ext cx="7105272"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32" name="Symbol zastępczy tekstu 38"/>
          <p:cNvSpPr>
            <a:spLocks noGrp="1"/>
          </p:cNvSpPr>
          <p:nvPr>
            <p:ph type="body" sz="quarter" idx="36" hasCustomPrompt="1"/>
          </p:nvPr>
        </p:nvSpPr>
        <p:spPr>
          <a:xfrm>
            <a:off x="1581528" y="3822248"/>
            <a:ext cx="7105272"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33" name="Symbol zastępczy tekstu 38"/>
          <p:cNvSpPr>
            <a:spLocks noGrp="1"/>
          </p:cNvSpPr>
          <p:nvPr>
            <p:ph type="body" sz="quarter" idx="37" hasCustomPrompt="1"/>
          </p:nvPr>
        </p:nvSpPr>
        <p:spPr>
          <a:xfrm>
            <a:off x="457200" y="1595792"/>
            <a:ext cx="1020039" cy="295466"/>
          </a:xfrm>
          <a:noFill/>
        </p:spPr>
        <p:txBody>
          <a:bodyPr wrap="square" rtlCol="0" anchor="ctr">
            <a:spAutoFit/>
          </a:bodyPr>
          <a:lstStyle>
            <a:lvl1pPr marL="0" algn="r" defTabSz="457200" rtl="0" eaLnBrk="1" latinLnBrk="0" hangingPunct="1">
              <a:lnSpc>
                <a:spcPct val="110000"/>
              </a:lnSpc>
              <a:buNone/>
              <a:defRPr lang="pl-PL" sz="1200" b="0" kern="1200" baseline="0" dirty="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00:00-00:00</a:t>
            </a:r>
            <a:endParaRPr lang="pl-PL" dirty="0"/>
          </a:p>
        </p:txBody>
      </p:sp>
      <p:sp>
        <p:nvSpPr>
          <p:cNvPr id="34" name="Symbol zastępczy tekstu 38"/>
          <p:cNvSpPr>
            <a:spLocks noGrp="1"/>
          </p:cNvSpPr>
          <p:nvPr>
            <p:ph type="body" sz="quarter" idx="38" hasCustomPrompt="1"/>
          </p:nvPr>
        </p:nvSpPr>
        <p:spPr>
          <a:xfrm>
            <a:off x="457200" y="1963419"/>
            <a:ext cx="1020039" cy="295466"/>
          </a:xfrm>
          <a:noFill/>
        </p:spPr>
        <p:txBody>
          <a:bodyPr wrap="square" rtlCol="0" anchor="ctr">
            <a:spAutoFit/>
          </a:bodyPr>
          <a:lstStyle>
            <a:lvl1pPr marL="0" algn="r" defTabSz="457200" rtl="0" eaLnBrk="1" latinLnBrk="0" hangingPunct="1">
              <a:lnSpc>
                <a:spcPct val="110000"/>
              </a:lnSpc>
              <a:buNone/>
              <a:defRPr lang="pl-PL" sz="1200" b="0" kern="1200" baseline="0" dirty="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00:00-00:00</a:t>
            </a:r>
            <a:endParaRPr lang="pl-PL" dirty="0"/>
          </a:p>
        </p:txBody>
      </p:sp>
      <p:sp>
        <p:nvSpPr>
          <p:cNvPr id="35" name="Symbol zastępczy tekstu 38"/>
          <p:cNvSpPr>
            <a:spLocks noGrp="1"/>
          </p:cNvSpPr>
          <p:nvPr>
            <p:ph type="body" sz="quarter" idx="39" hasCustomPrompt="1"/>
          </p:nvPr>
        </p:nvSpPr>
        <p:spPr>
          <a:xfrm>
            <a:off x="457200" y="2334495"/>
            <a:ext cx="1020039" cy="295466"/>
          </a:xfrm>
          <a:noFill/>
        </p:spPr>
        <p:txBody>
          <a:bodyPr wrap="square" rtlCol="0" anchor="ctr">
            <a:spAutoFit/>
          </a:bodyPr>
          <a:lstStyle>
            <a:lvl1pPr marL="0" algn="r" defTabSz="457200" rtl="0" eaLnBrk="1" latinLnBrk="0" hangingPunct="1">
              <a:lnSpc>
                <a:spcPct val="110000"/>
              </a:lnSpc>
              <a:buNone/>
              <a:defRPr lang="pl-PL" sz="1200" b="0" kern="1200" baseline="0" dirty="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00:00-00:00</a:t>
            </a:r>
            <a:endParaRPr lang="pl-PL" dirty="0"/>
          </a:p>
        </p:txBody>
      </p:sp>
      <p:sp>
        <p:nvSpPr>
          <p:cNvPr id="36" name="Symbol zastępczy tekstu 38"/>
          <p:cNvSpPr>
            <a:spLocks noGrp="1"/>
          </p:cNvSpPr>
          <p:nvPr>
            <p:ph type="body" sz="quarter" idx="40" hasCustomPrompt="1"/>
          </p:nvPr>
        </p:nvSpPr>
        <p:spPr>
          <a:xfrm>
            <a:off x="457199" y="2711073"/>
            <a:ext cx="1020039" cy="295466"/>
          </a:xfrm>
          <a:noFill/>
        </p:spPr>
        <p:txBody>
          <a:bodyPr wrap="square" rtlCol="0" anchor="ctr">
            <a:spAutoFit/>
          </a:bodyPr>
          <a:lstStyle>
            <a:lvl1pPr marL="0" algn="r" defTabSz="457200" rtl="0" eaLnBrk="1" latinLnBrk="0" hangingPunct="1">
              <a:lnSpc>
                <a:spcPct val="110000"/>
              </a:lnSpc>
              <a:buNone/>
              <a:defRPr lang="pl-PL" sz="1200" b="0" kern="1200" baseline="0" dirty="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00:00-00:00</a:t>
            </a:r>
            <a:endParaRPr lang="pl-PL" dirty="0"/>
          </a:p>
        </p:txBody>
      </p:sp>
      <p:sp>
        <p:nvSpPr>
          <p:cNvPr id="37" name="Symbol zastępczy tekstu 38"/>
          <p:cNvSpPr>
            <a:spLocks noGrp="1"/>
          </p:cNvSpPr>
          <p:nvPr>
            <p:ph type="body" sz="quarter" idx="41" hasCustomPrompt="1"/>
          </p:nvPr>
        </p:nvSpPr>
        <p:spPr>
          <a:xfrm>
            <a:off x="457199" y="3075712"/>
            <a:ext cx="1020039" cy="295466"/>
          </a:xfrm>
          <a:noFill/>
        </p:spPr>
        <p:txBody>
          <a:bodyPr wrap="square" rtlCol="0" anchor="ctr">
            <a:spAutoFit/>
          </a:bodyPr>
          <a:lstStyle>
            <a:lvl1pPr marL="0" algn="r" defTabSz="457200" rtl="0" eaLnBrk="1" latinLnBrk="0" hangingPunct="1">
              <a:lnSpc>
                <a:spcPct val="110000"/>
              </a:lnSpc>
              <a:buNone/>
              <a:defRPr lang="pl-PL" sz="1200" b="0" kern="1200" baseline="0" dirty="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00:00-00:00</a:t>
            </a:r>
            <a:endParaRPr lang="pl-PL" dirty="0"/>
          </a:p>
        </p:txBody>
      </p:sp>
      <p:sp>
        <p:nvSpPr>
          <p:cNvPr id="38" name="Symbol zastępczy tekstu 38"/>
          <p:cNvSpPr>
            <a:spLocks noGrp="1"/>
          </p:cNvSpPr>
          <p:nvPr>
            <p:ph type="body" sz="quarter" idx="42" hasCustomPrompt="1"/>
          </p:nvPr>
        </p:nvSpPr>
        <p:spPr>
          <a:xfrm>
            <a:off x="457200" y="3451707"/>
            <a:ext cx="1020039" cy="295466"/>
          </a:xfrm>
          <a:noFill/>
        </p:spPr>
        <p:txBody>
          <a:bodyPr wrap="square" rtlCol="0" anchor="ctr">
            <a:spAutoFit/>
          </a:bodyPr>
          <a:lstStyle>
            <a:lvl1pPr marL="0" algn="r" defTabSz="457200" rtl="0" eaLnBrk="1" latinLnBrk="0" hangingPunct="1">
              <a:lnSpc>
                <a:spcPct val="110000"/>
              </a:lnSpc>
              <a:buNone/>
              <a:defRPr lang="pl-PL" sz="1200" b="0" kern="1200" baseline="0" dirty="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00:00-00:00</a:t>
            </a:r>
            <a:endParaRPr lang="pl-PL" dirty="0"/>
          </a:p>
        </p:txBody>
      </p:sp>
      <p:sp>
        <p:nvSpPr>
          <p:cNvPr id="39" name="Symbol zastępczy tekstu 38"/>
          <p:cNvSpPr>
            <a:spLocks noGrp="1"/>
          </p:cNvSpPr>
          <p:nvPr>
            <p:ph type="body" sz="quarter" idx="43" hasCustomPrompt="1"/>
          </p:nvPr>
        </p:nvSpPr>
        <p:spPr>
          <a:xfrm>
            <a:off x="457200" y="3816346"/>
            <a:ext cx="1020039" cy="295466"/>
          </a:xfrm>
          <a:noFill/>
        </p:spPr>
        <p:txBody>
          <a:bodyPr wrap="square" rtlCol="0" anchor="ctr">
            <a:spAutoFit/>
          </a:bodyPr>
          <a:lstStyle>
            <a:lvl1pPr marL="0" algn="r" defTabSz="457200" rtl="0" eaLnBrk="1" latinLnBrk="0" hangingPunct="1">
              <a:lnSpc>
                <a:spcPct val="110000"/>
              </a:lnSpc>
              <a:buNone/>
              <a:defRPr lang="pl-PL" sz="1200" b="0" kern="1200" baseline="0" dirty="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00:00-00:00</a:t>
            </a:r>
            <a:endParaRPr lang="pl-PL" dirty="0"/>
          </a:p>
        </p:txBody>
      </p:sp>
    </p:spTree>
    <p:extLst>
      <p:ext uri="{BB962C8B-B14F-4D97-AF65-F5344CB8AC3E}">
        <p14:creationId xmlns:p14="http://schemas.microsoft.com/office/powerpoint/2010/main" val="61732041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Features  2">
    <p:bg>
      <p:bgPr>
        <a:solidFill>
          <a:schemeClr val="bg1"/>
        </a:solidFill>
        <a:effectLst/>
      </p:bgPr>
    </p:bg>
    <p:spTree>
      <p:nvGrpSpPr>
        <p:cNvPr id="1" name=""/>
        <p:cNvGrpSpPr/>
        <p:nvPr/>
      </p:nvGrpSpPr>
      <p:grpSpPr>
        <a:xfrm>
          <a:off x="0" y="0"/>
          <a:ext cx="0" cy="0"/>
          <a:chOff x="0" y="0"/>
          <a:chExt cx="0" cy="0"/>
        </a:xfrm>
      </p:grpSpPr>
      <p:sp>
        <p:nvSpPr>
          <p:cNvPr id="46" name="Prostokąt 45"/>
          <p:cNvSpPr/>
          <p:nvPr userDrawn="1"/>
        </p:nvSpPr>
        <p:spPr>
          <a:xfrm>
            <a:off x="4874781" y="0"/>
            <a:ext cx="4269219" cy="5143500"/>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3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rgbClr val="FFFFFF"/>
                </a:solidFill>
              </a:defRPr>
            </a:lvl1pPr>
          </a:lstStyle>
          <a:p>
            <a:pPr algn="ctr"/>
            <a:fld id="{B398D967-AF51-1944-8D3F-4D6A679B2400}" type="slidenum">
              <a:rPr lang="pl-PL" smtClean="0"/>
              <a:pPr algn="ctr"/>
              <a:t>‹#›</a:t>
            </a:fld>
            <a:endParaRPr lang="pl-PL" dirty="0"/>
          </a:p>
        </p:txBody>
      </p:sp>
      <p:pic>
        <p:nvPicPr>
          <p:cNvPr id="58" name="Obraz 5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22" name="Prostokąt 21"/>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16" name="Tytuł 1"/>
          <p:cNvSpPr>
            <a:spLocks noGrp="1"/>
          </p:cNvSpPr>
          <p:nvPr>
            <p:ph type="title" hasCustomPrompt="1"/>
          </p:nvPr>
        </p:nvSpPr>
        <p:spPr>
          <a:xfrm>
            <a:off x="5289558" y="109001"/>
            <a:ext cx="3397241" cy="692865"/>
          </a:xfrm>
        </p:spPr>
        <p:txBody>
          <a:bodyPr/>
          <a:lstStyle>
            <a:lvl1pPr algn="l">
              <a:defRPr/>
            </a:lvl1pPr>
          </a:lstStyle>
          <a:p>
            <a:r>
              <a:rPr lang="pl-PL" dirty="0" smtClean="0"/>
              <a:t>INSERT </a:t>
            </a:r>
            <a:r>
              <a:rPr lang="pl-PL" dirty="0" err="1" smtClean="0"/>
              <a:t>TITLE</a:t>
            </a:r>
            <a:endParaRPr lang="en-US" dirty="0"/>
          </a:p>
        </p:txBody>
      </p:sp>
      <p:sp>
        <p:nvSpPr>
          <p:cNvPr id="15" name="Symbol zastępczy tekstu 6"/>
          <p:cNvSpPr>
            <a:spLocks noGrp="1"/>
          </p:cNvSpPr>
          <p:nvPr>
            <p:ph type="body" sz="quarter" idx="40" hasCustomPrompt="1"/>
          </p:nvPr>
        </p:nvSpPr>
        <p:spPr>
          <a:xfrm>
            <a:off x="6000759" y="1185126"/>
            <a:ext cx="2692788"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7" name="Symbol zastępczy tekstu 6"/>
          <p:cNvSpPr>
            <a:spLocks noGrp="1"/>
          </p:cNvSpPr>
          <p:nvPr>
            <p:ph type="body" sz="quarter" idx="42" hasCustomPrompt="1"/>
          </p:nvPr>
        </p:nvSpPr>
        <p:spPr>
          <a:xfrm>
            <a:off x="6000759" y="2067776"/>
            <a:ext cx="2686040"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8" name="Symbol zastępczy tekstu 6"/>
          <p:cNvSpPr>
            <a:spLocks noGrp="1"/>
          </p:cNvSpPr>
          <p:nvPr>
            <p:ph type="body" sz="quarter" idx="44" hasCustomPrompt="1"/>
          </p:nvPr>
        </p:nvSpPr>
        <p:spPr>
          <a:xfrm>
            <a:off x="6000759" y="2905976"/>
            <a:ext cx="2686040"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9" name="Symbol zastępczy tekstu 6"/>
          <p:cNvSpPr>
            <a:spLocks noGrp="1"/>
          </p:cNvSpPr>
          <p:nvPr>
            <p:ph type="body" sz="quarter" idx="46" hasCustomPrompt="1"/>
          </p:nvPr>
        </p:nvSpPr>
        <p:spPr>
          <a:xfrm>
            <a:off x="6000759" y="3763226"/>
            <a:ext cx="2692788" cy="550364"/>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Tree>
    <p:extLst>
      <p:ext uri="{BB962C8B-B14F-4D97-AF65-F5344CB8AC3E}">
        <p14:creationId xmlns:p14="http://schemas.microsoft.com/office/powerpoint/2010/main" val="27044656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Features  3">
    <p:bg>
      <p:bgPr>
        <a:solidFill>
          <a:schemeClr val="bg1"/>
        </a:solidFill>
        <a:effectLst/>
      </p:bgPr>
    </p:bg>
    <p:spTree>
      <p:nvGrpSpPr>
        <p:cNvPr id="1" name=""/>
        <p:cNvGrpSpPr/>
        <p:nvPr/>
      </p:nvGrpSpPr>
      <p:grpSpPr>
        <a:xfrm>
          <a:off x="0" y="0"/>
          <a:ext cx="0" cy="0"/>
          <a:chOff x="0" y="0"/>
          <a:chExt cx="0" cy="0"/>
        </a:xfrm>
      </p:grpSpPr>
      <p:sp>
        <p:nvSpPr>
          <p:cNvPr id="7" name="Symbol zastępczy tekstu 6"/>
          <p:cNvSpPr>
            <a:spLocks noGrp="1"/>
          </p:cNvSpPr>
          <p:nvPr>
            <p:ph type="body" sz="quarter" idx="15" hasCustomPrompt="1"/>
          </p:nvPr>
        </p:nvSpPr>
        <p:spPr>
          <a:xfrm>
            <a:off x="1676401" y="1556996"/>
            <a:ext cx="2832100" cy="460440"/>
          </a:xfrm>
        </p:spPr>
        <p:txBody>
          <a:bodyPr anchor="b">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12" name="Symbol zastępczy tekstu 11"/>
          <p:cNvSpPr>
            <a:spLocks noGrp="1"/>
          </p:cNvSpPr>
          <p:nvPr>
            <p:ph type="body" sz="quarter" idx="16" hasCustomPrompt="1"/>
          </p:nvPr>
        </p:nvSpPr>
        <p:spPr>
          <a:xfrm>
            <a:off x="1676401" y="2015848"/>
            <a:ext cx="2832099" cy="278538"/>
          </a:xfrm>
          <a:noFill/>
        </p:spPr>
        <p:txBody>
          <a:bodyPr wrap="square" rtlCol="0" anchor="b">
            <a:spAutoFit/>
          </a:bodyPr>
          <a:lstStyle>
            <a:lvl1pPr marL="0" indent="0">
              <a:buNone/>
              <a:defRPr lang="pl-PL" sz="1100" b="0" smtClean="0">
                <a:solidFill>
                  <a:srgbClr val="242424"/>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47" name="Symbol zastępczy tekstu 6"/>
          <p:cNvSpPr>
            <a:spLocks noGrp="1"/>
          </p:cNvSpPr>
          <p:nvPr>
            <p:ph type="body" sz="quarter" idx="24" hasCustomPrompt="1"/>
          </p:nvPr>
        </p:nvSpPr>
        <p:spPr>
          <a:xfrm>
            <a:off x="1676401" y="3087346"/>
            <a:ext cx="2832100" cy="460440"/>
          </a:xfrm>
        </p:spPr>
        <p:txBody>
          <a:bodyPr anchor="b">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48" name="Symbol zastępczy tekstu 11"/>
          <p:cNvSpPr>
            <a:spLocks noGrp="1"/>
          </p:cNvSpPr>
          <p:nvPr>
            <p:ph type="body" sz="quarter" idx="25" hasCustomPrompt="1"/>
          </p:nvPr>
        </p:nvSpPr>
        <p:spPr>
          <a:xfrm>
            <a:off x="1676401" y="3538824"/>
            <a:ext cx="2832099" cy="278538"/>
          </a:xfrm>
          <a:noFill/>
        </p:spPr>
        <p:txBody>
          <a:bodyPr wrap="square" rtlCol="0" anchor="b">
            <a:spAutoFit/>
          </a:bodyPr>
          <a:lstStyle>
            <a:lvl1pPr marL="0" indent="0">
              <a:lnSpc>
                <a:spcPct val="110000"/>
              </a:lnSpc>
              <a:buNone/>
              <a:defRPr lang="pl-PL" sz="1100" b="0" smtClean="0">
                <a:solidFill>
                  <a:srgbClr val="242424"/>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24" name="Symbol zastępczy obrazu 3"/>
          <p:cNvSpPr>
            <a:spLocks noGrp="1"/>
          </p:cNvSpPr>
          <p:nvPr>
            <p:ph type="pic" sz="quarter" idx="33" hasCustomPrompt="1"/>
          </p:nvPr>
        </p:nvSpPr>
        <p:spPr>
          <a:xfrm>
            <a:off x="463255" y="1559089"/>
            <a:ext cx="981229" cy="981229"/>
          </a:xfrm>
          <a:prstGeom prst="ellipse">
            <a:avLst/>
          </a:prstGeom>
          <a:noFill/>
          <a:ln w="3175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900" kern="1200" dirty="0">
                <a:solidFill>
                  <a:schemeClr val="accent3"/>
                </a:solidFill>
                <a:latin typeface="+mn-lt"/>
                <a:ea typeface="+mn-ea"/>
                <a:cs typeface="+mn-cs"/>
              </a:defRPr>
            </a:lvl1pPr>
          </a:lstStyle>
          <a:p>
            <a:r>
              <a:rPr lang="pl-PL" dirty="0" smtClean="0"/>
              <a:t>CLICK AND CHOOSE PICTURE</a:t>
            </a:r>
            <a:endParaRPr lang="pl-PL" dirty="0"/>
          </a:p>
        </p:txBody>
      </p:sp>
      <p:sp>
        <p:nvSpPr>
          <p:cNvPr id="25" name="Symbol zastępczy obrazu 3"/>
          <p:cNvSpPr>
            <a:spLocks noGrp="1"/>
          </p:cNvSpPr>
          <p:nvPr>
            <p:ph type="pic" sz="quarter" idx="34" hasCustomPrompt="1"/>
          </p:nvPr>
        </p:nvSpPr>
        <p:spPr>
          <a:xfrm>
            <a:off x="463255" y="3071816"/>
            <a:ext cx="981229" cy="981229"/>
          </a:xfrm>
          <a:prstGeom prst="ellipse">
            <a:avLst/>
          </a:prstGeom>
          <a:noFill/>
          <a:ln w="31750">
            <a:solidFill>
              <a:schemeClr val="accent3"/>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900" b="1" kern="1200" dirty="0">
                <a:solidFill>
                  <a:schemeClr val="accent3"/>
                </a:solidFill>
                <a:latin typeface="+mn-lt"/>
                <a:ea typeface="+mn-ea"/>
                <a:cs typeface="+mn-cs"/>
              </a:defRPr>
            </a:lvl1pPr>
          </a:lstStyle>
          <a:p>
            <a:r>
              <a:rPr lang="pl-PL" dirty="0" smtClean="0"/>
              <a:t>CLICK AND CHOOSE PICTURE</a:t>
            </a:r>
            <a:endParaRPr lang="pl-PL" dirty="0"/>
          </a:p>
        </p:txBody>
      </p:sp>
      <p:sp>
        <p:nvSpPr>
          <p:cNvPr id="26" name="Symbol zastępczy tekstu 6"/>
          <p:cNvSpPr>
            <a:spLocks noGrp="1"/>
          </p:cNvSpPr>
          <p:nvPr>
            <p:ph type="body" sz="quarter" idx="35" hasCustomPrompt="1"/>
          </p:nvPr>
        </p:nvSpPr>
        <p:spPr>
          <a:xfrm>
            <a:off x="5856584" y="1556996"/>
            <a:ext cx="2832100" cy="460440"/>
          </a:xfrm>
        </p:spPr>
        <p:txBody>
          <a:bodyPr anchor="b">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7" name="Symbol zastępczy tekstu 11"/>
          <p:cNvSpPr>
            <a:spLocks noGrp="1"/>
          </p:cNvSpPr>
          <p:nvPr>
            <p:ph type="body" sz="quarter" idx="36" hasCustomPrompt="1"/>
          </p:nvPr>
        </p:nvSpPr>
        <p:spPr>
          <a:xfrm>
            <a:off x="5856584" y="2008474"/>
            <a:ext cx="2832099" cy="278538"/>
          </a:xfrm>
          <a:noFill/>
        </p:spPr>
        <p:txBody>
          <a:bodyPr wrap="square" rtlCol="0" anchor="b">
            <a:spAutoFit/>
          </a:bodyPr>
          <a:lstStyle>
            <a:lvl1pPr marL="0" indent="0">
              <a:lnSpc>
                <a:spcPct val="110000"/>
              </a:lnSpc>
              <a:buNone/>
              <a:defRPr lang="pl-PL" sz="1100" b="0" smtClean="0">
                <a:solidFill>
                  <a:srgbClr val="242424"/>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28" name="Symbol zastępczy tekstu 6"/>
          <p:cNvSpPr>
            <a:spLocks noGrp="1"/>
          </p:cNvSpPr>
          <p:nvPr>
            <p:ph type="body" sz="quarter" idx="37" hasCustomPrompt="1"/>
          </p:nvPr>
        </p:nvSpPr>
        <p:spPr>
          <a:xfrm>
            <a:off x="5856584" y="3087346"/>
            <a:ext cx="2832100" cy="460440"/>
          </a:xfrm>
        </p:spPr>
        <p:txBody>
          <a:bodyPr anchor="b">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9" name="Symbol zastępczy tekstu 11"/>
          <p:cNvSpPr>
            <a:spLocks noGrp="1"/>
          </p:cNvSpPr>
          <p:nvPr>
            <p:ph type="body" sz="quarter" idx="38" hasCustomPrompt="1"/>
          </p:nvPr>
        </p:nvSpPr>
        <p:spPr>
          <a:xfrm>
            <a:off x="5856584" y="3538824"/>
            <a:ext cx="2832099" cy="278538"/>
          </a:xfrm>
          <a:noFill/>
        </p:spPr>
        <p:txBody>
          <a:bodyPr wrap="square" rtlCol="0" anchor="b">
            <a:spAutoFit/>
          </a:bodyPr>
          <a:lstStyle>
            <a:lvl1pPr marL="0" indent="0">
              <a:lnSpc>
                <a:spcPct val="110000"/>
              </a:lnSpc>
              <a:buNone/>
              <a:defRPr lang="pl-PL" sz="1100" b="0" smtClean="0">
                <a:solidFill>
                  <a:srgbClr val="242424"/>
                </a:solidFill>
              </a:defRPr>
            </a:lvl1pPr>
            <a:lvl2pPr>
              <a:defRPr lang="pl-PL" sz="1800" smtClean="0"/>
            </a:lvl2pPr>
            <a:lvl3pPr>
              <a:defRPr lang="pl-PL" sz="1800" smtClean="0"/>
            </a:lvl3pPr>
            <a:lvl4pPr>
              <a:defRPr lang="pl-PL" sz="1800" smtClean="0"/>
            </a:lvl4pPr>
            <a:lvl5pPr>
              <a:defRPr lang="pl-PL" sz="600" b="0" kern="1200">
                <a:solidFill>
                  <a:schemeClr val="accent5"/>
                </a:solidFill>
                <a:latin typeface="+mn-lt"/>
                <a:ea typeface="+mn-ea"/>
                <a:cs typeface="+mn-cs"/>
              </a:defRPr>
            </a:lvl5pPr>
          </a:lstStyle>
          <a:p>
            <a:pPr marL="0" lvl="0">
              <a:lnSpc>
                <a:spcPct val="110000"/>
              </a:lnSpc>
            </a:pPr>
            <a:r>
              <a:rPr lang="pl-PL" dirty="0" smtClean="0"/>
              <a:t>Insert </a:t>
            </a:r>
            <a:r>
              <a:rPr lang="pl-PL" dirty="0" err="1" smtClean="0"/>
              <a:t>description</a:t>
            </a:r>
            <a:endParaRPr lang="pl-PL" dirty="0"/>
          </a:p>
        </p:txBody>
      </p:sp>
      <p:sp>
        <p:nvSpPr>
          <p:cNvPr id="30" name="Symbol zastępczy obrazu 3"/>
          <p:cNvSpPr>
            <a:spLocks noGrp="1"/>
          </p:cNvSpPr>
          <p:nvPr>
            <p:ph type="pic" sz="quarter" idx="39" hasCustomPrompt="1"/>
          </p:nvPr>
        </p:nvSpPr>
        <p:spPr>
          <a:xfrm>
            <a:off x="4643438" y="1559089"/>
            <a:ext cx="981229" cy="981229"/>
          </a:xfrm>
          <a:prstGeom prst="ellipse">
            <a:avLst/>
          </a:prstGeom>
          <a:noFill/>
          <a:ln w="31750">
            <a:solidFill>
              <a:schemeClr val="accent3"/>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900" b="1" kern="1200" dirty="0">
                <a:solidFill>
                  <a:schemeClr val="accent3"/>
                </a:solidFill>
                <a:latin typeface="+mn-lt"/>
                <a:ea typeface="+mn-ea"/>
                <a:cs typeface="+mn-cs"/>
              </a:defRPr>
            </a:lvl1pPr>
          </a:lstStyle>
          <a:p>
            <a:r>
              <a:rPr lang="pl-PL" dirty="0" smtClean="0"/>
              <a:t>CLICK AND CHOOSE PICTURE</a:t>
            </a:r>
            <a:endParaRPr lang="pl-PL" dirty="0"/>
          </a:p>
        </p:txBody>
      </p:sp>
      <p:sp>
        <p:nvSpPr>
          <p:cNvPr id="31" name="Symbol zastępczy obrazu 3"/>
          <p:cNvSpPr>
            <a:spLocks noGrp="1"/>
          </p:cNvSpPr>
          <p:nvPr>
            <p:ph type="pic" sz="quarter" idx="40" hasCustomPrompt="1"/>
          </p:nvPr>
        </p:nvSpPr>
        <p:spPr>
          <a:xfrm>
            <a:off x="4643438" y="3071816"/>
            <a:ext cx="981229" cy="981229"/>
          </a:xfrm>
          <a:prstGeom prst="ellipse">
            <a:avLst/>
          </a:prstGeom>
          <a:noFill/>
          <a:ln w="31750">
            <a:solidFill>
              <a:schemeClr val="accent3"/>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900" b="1" kern="1200" dirty="0">
                <a:solidFill>
                  <a:schemeClr val="accent3"/>
                </a:solidFill>
                <a:latin typeface="+mn-lt"/>
                <a:ea typeface="+mn-ea"/>
                <a:cs typeface="+mn-cs"/>
              </a:defRPr>
            </a:lvl1pPr>
          </a:lstStyle>
          <a:p>
            <a:r>
              <a:rPr lang="pl-PL" dirty="0" smtClean="0"/>
              <a:t>CLICK AND CHOOSE PICTURE</a:t>
            </a:r>
            <a:endParaRPr lang="pl-PL" dirty="0"/>
          </a:p>
        </p:txBody>
      </p:sp>
      <p:pic>
        <p:nvPicPr>
          <p:cNvPr id="23" name="Obraz 2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3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21" name="Prostokąt 20"/>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5095242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Features  3">
    <p:bg>
      <p:bgPr>
        <a:solidFill>
          <a:schemeClr val="bg1"/>
        </a:solidFill>
        <a:effectLst/>
      </p:bgPr>
    </p:bg>
    <p:spTree>
      <p:nvGrpSpPr>
        <p:cNvPr id="1" name=""/>
        <p:cNvGrpSpPr/>
        <p:nvPr/>
      </p:nvGrpSpPr>
      <p:grpSpPr>
        <a:xfrm>
          <a:off x="0" y="0"/>
          <a:ext cx="0" cy="0"/>
          <a:chOff x="0" y="0"/>
          <a:chExt cx="0" cy="0"/>
        </a:xfrm>
      </p:grpSpPr>
      <p:sp>
        <p:nvSpPr>
          <p:cNvPr id="7" name="Symbol zastępczy tekstu 6"/>
          <p:cNvSpPr>
            <a:spLocks noGrp="1"/>
          </p:cNvSpPr>
          <p:nvPr>
            <p:ph type="body" sz="quarter" idx="15" hasCustomPrompt="1"/>
          </p:nvPr>
        </p:nvSpPr>
        <p:spPr>
          <a:xfrm>
            <a:off x="1676401" y="1556995"/>
            <a:ext cx="2832100" cy="965699"/>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47" name="Symbol zastępczy tekstu 6"/>
          <p:cNvSpPr>
            <a:spLocks noGrp="1"/>
          </p:cNvSpPr>
          <p:nvPr>
            <p:ph type="body" sz="quarter" idx="24" hasCustomPrompt="1"/>
          </p:nvPr>
        </p:nvSpPr>
        <p:spPr>
          <a:xfrm>
            <a:off x="1676401" y="3087345"/>
            <a:ext cx="2832100" cy="965699"/>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4" name="Symbol zastępczy obrazu 3"/>
          <p:cNvSpPr>
            <a:spLocks noGrp="1"/>
          </p:cNvSpPr>
          <p:nvPr>
            <p:ph type="pic" sz="quarter" idx="33" hasCustomPrompt="1"/>
          </p:nvPr>
        </p:nvSpPr>
        <p:spPr>
          <a:xfrm>
            <a:off x="463255" y="1559089"/>
            <a:ext cx="981229" cy="981229"/>
          </a:xfrm>
          <a:prstGeom prst="ellipse">
            <a:avLst/>
          </a:prstGeom>
          <a:noFill/>
          <a:ln w="3175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900" kern="1200" dirty="0">
                <a:solidFill>
                  <a:schemeClr val="accent3"/>
                </a:solidFill>
                <a:latin typeface="+mn-lt"/>
                <a:ea typeface="+mn-ea"/>
                <a:cs typeface="+mn-cs"/>
              </a:defRPr>
            </a:lvl1pPr>
          </a:lstStyle>
          <a:p>
            <a:r>
              <a:rPr lang="pl-PL" dirty="0" smtClean="0"/>
              <a:t>CLICK AND CHOOSE PICTURE</a:t>
            </a:r>
            <a:endParaRPr lang="pl-PL" dirty="0"/>
          </a:p>
        </p:txBody>
      </p:sp>
      <p:sp>
        <p:nvSpPr>
          <p:cNvPr id="25" name="Symbol zastępczy obrazu 3"/>
          <p:cNvSpPr>
            <a:spLocks noGrp="1"/>
          </p:cNvSpPr>
          <p:nvPr>
            <p:ph type="pic" sz="quarter" idx="34" hasCustomPrompt="1"/>
          </p:nvPr>
        </p:nvSpPr>
        <p:spPr>
          <a:xfrm>
            <a:off x="463255" y="3071816"/>
            <a:ext cx="981229" cy="981229"/>
          </a:xfrm>
          <a:prstGeom prst="ellipse">
            <a:avLst/>
          </a:prstGeom>
          <a:noFill/>
          <a:ln w="31750">
            <a:solidFill>
              <a:schemeClr val="accent3"/>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900" b="1" kern="1200" dirty="0">
                <a:solidFill>
                  <a:schemeClr val="accent3"/>
                </a:solidFill>
                <a:latin typeface="+mn-lt"/>
                <a:ea typeface="+mn-ea"/>
                <a:cs typeface="+mn-cs"/>
              </a:defRPr>
            </a:lvl1pPr>
          </a:lstStyle>
          <a:p>
            <a:r>
              <a:rPr lang="pl-PL" dirty="0" smtClean="0"/>
              <a:t>CLICK AND CHOOSE PICTURE</a:t>
            </a:r>
            <a:endParaRPr lang="pl-PL" dirty="0"/>
          </a:p>
        </p:txBody>
      </p:sp>
      <p:sp>
        <p:nvSpPr>
          <p:cNvPr id="26" name="Symbol zastępczy tekstu 6"/>
          <p:cNvSpPr>
            <a:spLocks noGrp="1"/>
          </p:cNvSpPr>
          <p:nvPr>
            <p:ph type="body" sz="quarter" idx="35" hasCustomPrompt="1"/>
          </p:nvPr>
        </p:nvSpPr>
        <p:spPr>
          <a:xfrm>
            <a:off x="5856584" y="1556995"/>
            <a:ext cx="2832100" cy="965699"/>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28" name="Symbol zastępczy tekstu 6"/>
          <p:cNvSpPr>
            <a:spLocks noGrp="1"/>
          </p:cNvSpPr>
          <p:nvPr>
            <p:ph type="body" sz="quarter" idx="37" hasCustomPrompt="1"/>
          </p:nvPr>
        </p:nvSpPr>
        <p:spPr>
          <a:xfrm>
            <a:off x="5856584" y="3087345"/>
            <a:ext cx="2832100" cy="965699"/>
          </a:xfrm>
        </p:spPr>
        <p:txBody>
          <a:bodyPr anchor="ctr">
            <a:noAutofit/>
          </a:bodyPr>
          <a:lstStyle>
            <a:lvl1pPr marL="0" indent="0">
              <a:buNone/>
              <a:defRPr sz="12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pl-PL" dirty="0" smtClean="0"/>
              <a:t>Insert </a:t>
            </a:r>
            <a:r>
              <a:rPr lang="pl-PL" dirty="0" err="1" smtClean="0"/>
              <a:t>name</a:t>
            </a:r>
            <a:endParaRPr lang="pl-PL" dirty="0"/>
          </a:p>
        </p:txBody>
      </p:sp>
      <p:sp>
        <p:nvSpPr>
          <p:cNvPr id="30" name="Symbol zastępczy obrazu 3"/>
          <p:cNvSpPr>
            <a:spLocks noGrp="1"/>
          </p:cNvSpPr>
          <p:nvPr>
            <p:ph type="pic" sz="quarter" idx="39" hasCustomPrompt="1"/>
          </p:nvPr>
        </p:nvSpPr>
        <p:spPr>
          <a:xfrm>
            <a:off x="4643438" y="1559089"/>
            <a:ext cx="981229" cy="981229"/>
          </a:xfrm>
          <a:prstGeom prst="ellipse">
            <a:avLst/>
          </a:prstGeom>
          <a:noFill/>
          <a:ln w="31750">
            <a:solidFill>
              <a:schemeClr val="accent3"/>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900" b="1" kern="1200" dirty="0">
                <a:solidFill>
                  <a:schemeClr val="accent3"/>
                </a:solidFill>
                <a:latin typeface="+mn-lt"/>
                <a:ea typeface="+mn-ea"/>
                <a:cs typeface="+mn-cs"/>
              </a:defRPr>
            </a:lvl1pPr>
          </a:lstStyle>
          <a:p>
            <a:r>
              <a:rPr lang="pl-PL" dirty="0" smtClean="0"/>
              <a:t>CLICK AND CHOOSE PICTURE</a:t>
            </a:r>
            <a:endParaRPr lang="pl-PL" dirty="0"/>
          </a:p>
        </p:txBody>
      </p:sp>
      <p:sp>
        <p:nvSpPr>
          <p:cNvPr id="31" name="Symbol zastępczy obrazu 3"/>
          <p:cNvSpPr>
            <a:spLocks noGrp="1"/>
          </p:cNvSpPr>
          <p:nvPr>
            <p:ph type="pic" sz="quarter" idx="40" hasCustomPrompt="1"/>
          </p:nvPr>
        </p:nvSpPr>
        <p:spPr>
          <a:xfrm>
            <a:off x="4643438" y="3071816"/>
            <a:ext cx="981229" cy="981229"/>
          </a:xfrm>
          <a:prstGeom prst="ellipse">
            <a:avLst/>
          </a:prstGeom>
          <a:noFill/>
          <a:ln w="31750">
            <a:solidFill>
              <a:schemeClr val="accent3"/>
            </a:solidFill>
          </a:ln>
          <a:effectLst/>
        </p:spPr>
        <p:style>
          <a:lnRef idx="1">
            <a:schemeClr val="accent1"/>
          </a:lnRef>
          <a:fillRef idx="3">
            <a:schemeClr val="accent1"/>
          </a:fillRef>
          <a:effectRef idx="2">
            <a:schemeClr val="accent1"/>
          </a:effectRef>
          <a:fontRef idx="minor">
            <a:schemeClr val="lt1"/>
          </a:fontRef>
        </p:style>
        <p:txBody>
          <a:bodyPr vert="horz" lIns="91440" tIns="45720" rIns="91440" bIns="45720" rtlCol="0" anchor="ctr">
            <a:normAutofit/>
          </a:bodyPr>
          <a:lstStyle>
            <a:lvl1pPr marL="0" indent="0" algn="ctr" defTabSz="457200" rtl="0" eaLnBrk="1" latinLnBrk="0" hangingPunct="1">
              <a:spcBef>
                <a:spcPct val="20000"/>
              </a:spcBef>
              <a:buFont typeface="Wingdings" charset="2"/>
              <a:buNone/>
              <a:defRPr lang="pl-PL" sz="900" b="1" kern="1200" dirty="0">
                <a:solidFill>
                  <a:schemeClr val="accent3"/>
                </a:solidFill>
                <a:latin typeface="+mn-lt"/>
                <a:ea typeface="+mn-ea"/>
                <a:cs typeface="+mn-cs"/>
              </a:defRPr>
            </a:lvl1pPr>
          </a:lstStyle>
          <a:p>
            <a:r>
              <a:rPr lang="pl-PL" dirty="0" smtClean="0"/>
              <a:t>CLICK AND CHOOSE PICTURE</a:t>
            </a:r>
            <a:endParaRPr lang="pl-PL" dirty="0"/>
          </a:p>
        </p:txBody>
      </p:sp>
      <p:pic>
        <p:nvPicPr>
          <p:cNvPr id="23" name="Obraz 2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3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21" name="Prostokąt 20"/>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91566510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Mockup 1">
    <p:bg>
      <p:bgPr>
        <a:solidFill>
          <a:schemeClr val="bg2"/>
        </a:solidFill>
        <a:effectLst/>
      </p:bgPr>
    </p:bg>
    <p:spTree>
      <p:nvGrpSpPr>
        <p:cNvPr id="1" name=""/>
        <p:cNvGrpSpPr/>
        <p:nvPr/>
      </p:nvGrpSpPr>
      <p:grpSpPr>
        <a:xfrm>
          <a:off x="0" y="0"/>
          <a:ext cx="0" cy="0"/>
          <a:chOff x="0" y="0"/>
          <a:chExt cx="0" cy="0"/>
        </a:xfrm>
      </p:grpSpPr>
      <p:sp>
        <p:nvSpPr>
          <p:cNvPr id="12" name="Prostokąt 11"/>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pic>
        <p:nvPicPr>
          <p:cNvPr id="15" name="Obraz 1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6"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3" name="Symbol zastępczy tekstu 2"/>
          <p:cNvSpPr>
            <a:spLocks noGrp="1"/>
          </p:cNvSpPr>
          <p:nvPr>
            <p:ph type="body" sz="quarter" idx="31" hasCustomPrompt="1"/>
          </p:nvPr>
        </p:nvSpPr>
        <p:spPr>
          <a:xfrm>
            <a:off x="457199" y="853641"/>
            <a:ext cx="3937001" cy="3222326"/>
          </a:xfrm>
        </p:spPr>
        <p:txBody>
          <a:bodyPr>
            <a:normAutofit/>
          </a:bodyPr>
          <a:lstStyle>
            <a:lvl1pPr marL="0" indent="0">
              <a:buNone/>
              <a:defRPr sz="1400" b="0">
                <a:solidFill>
                  <a:schemeClr val="tx1"/>
                </a:solidFill>
              </a:defRPr>
            </a:lvl1pPr>
            <a:lvl2pPr marL="457200" indent="0">
              <a:buNone/>
              <a:defRPr sz="1400" b="0">
                <a:solidFill>
                  <a:schemeClr val="tx1"/>
                </a:solidFill>
              </a:defRPr>
            </a:lvl2pPr>
            <a:lvl3pPr marL="914400" indent="0">
              <a:buNone/>
              <a:defRPr sz="1400" b="0">
                <a:solidFill>
                  <a:schemeClr val="tx1"/>
                </a:solidFill>
              </a:defRPr>
            </a:lvl3pPr>
            <a:lvl4pPr marL="1371600" indent="0">
              <a:buNone/>
              <a:defRPr sz="1400" b="0">
                <a:solidFill>
                  <a:schemeClr val="tx1"/>
                </a:solidFill>
              </a:defRPr>
            </a:lvl4pPr>
            <a:lvl5pPr marL="1828800" indent="0">
              <a:buNone/>
              <a:defRPr sz="1400" b="0">
                <a:solidFill>
                  <a:schemeClr val="tx1"/>
                </a:solidFill>
              </a:defRPr>
            </a:lvl5pPr>
          </a:lstStyle>
          <a:p>
            <a:pPr lvl="0"/>
            <a:r>
              <a:rPr lang="pl-PL" dirty="0" err="1" smtClean="0"/>
              <a:t>Click</a:t>
            </a:r>
            <a:r>
              <a:rPr lang="pl-PL" dirty="0" smtClean="0"/>
              <a:t> to </a:t>
            </a:r>
            <a:r>
              <a:rPr lang="pl-PL" dirty="0" err="1" smtClean="0"/>
              <a:t>edit</a:t>
            </a:r>
            <a:endParaRPr lang="pl-PL" dirty="0" smtClean="0"/>
          </a:p>
        </p:txBody>
      </p:sp>
      <p:pic>
        <p:nvPicPr>
          <p:cNvPr id="13" name="Obraz 12" descr="iPad.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652627" y="429950"/>
            <a:ext cx="2621423" cy="3705739"/>
          </a:xfrm>
          <a:prstGeom prst="rect">
            <a:avLst/>
          </a:prstGeom>
        </p:spPr>
      </p:pic>
      <p:sp>
        <p:nvSpPr>
          <p:cNvPr id="5" name="Symbol zastępczy obrazu 4"/>
          <p:cNvSpPr>
            <a:spLocks noGrp="1"/>
          </p:cNvSpPr>
          <p:nvPr>
            <p:ph type="pic" sz="quarter" idx="32"/>
          </p:nvPr>
        </p:nvSpPr>
        <p:spPr>
          <a:xfrm>
            <a:off x="5805488" y="758825"/>
            <a:ext cx="2305050" cy="3040063"/>
          </a:xfrm>
        </p:spPr>
        <p:txBody>
          <a:bodyPr anchor="ctr"/>
          <a:lstStyle>
            <a:lvl1pPr algn="ctr">
              <a:buNone/>
              <a:defRPr>
                <a:solidFill>
                  <a:schemeClr val="bg2"/>
                </a:solidFill>
              </a:defRPr>
            </a:lvl1pPr>
          </a:lstStyle>
          <a:p>
            <a:endParaRPr lang="pl-PL"/>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183128998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Mockup 2">
    <p:bg>
      <p:bgPr>
        <a:solidFill>
          <a:schemeClr val="bg2"/>
        </a:solidFill>
        <a:effectLst/>
      </p:bgPr>
    </p:bg>
    <p:spTree>
      <p:nvGrpSpPr>
        <p:cNvPr id="1" name=""/>
        <p:cNvGrpSpPr/>
        <p:nvPr/>
      </p:nvGrpSpPr>
      <p:grpSpPr>
        <a:xfrm>
          <a:off x="0" y="0"/>
          <a:ext cx="0" cy="0"/>
          <a:chOff x="0" y="0"/>
          <a:chExt cx="0" cy="0"/>
        </a:xfrm>
      </p:grpSpPr>
      <p:sp>
        <p:nvSpPr>
          <p:cNvPr id="12" name="Prostokąt 11"/>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pic>
        <p:nvPicPr>
          <p:cNvPr id="16" name="Obraz 1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7"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9" name="Symbol zastępczy tekstu 2"/>
          <p:cNvSpPr>
            <a:spLocks noGrp="1"/>
          </p:cNvSpPr>
          <p:nvPr>
            <p:ph type="body" sz="quarter" idx="31" hasCustomPrompt="1"/>
          </p:nvPr>
        </p:nvSpPr>
        <p:spPr>
          <a:xfrm>
            <a:off x="457199" y="853641"/>
            <a:ext cx="3937001" cy="3222325"/>
          </a:xfrm>
        </p:spPr>
        <p:txBody>
          <a:bodyPr>
            <a:normAutofit/>
          </a:bodyPr>
          <a:lstStyle>
            <a:lvl1pPr marL="0" indent="0">
              <a:buNone/>
              <a:defRPr sz="1400" b="0">
                <a:solidFill>
                  <a:schemeClr val="tx1"/>
                </a:solidFill>
              </a:defRPr>
            </a:lvl1pPr>
            <a:lvl2pPr marL="457200" indent="0">
              <a:buNone/>
              <a:defRPr sz="1400" b="0">
                <a:solidFill>
                  <a:schemeClr val="tx1"/>
                </a:solidFill>
              </a:defRPr>
            </a:lvl2pPr>
            <a:lvl3pPr marL="914400" indent="0">
              <a:buNone/>
              <a:defRPr sz="1400" b="0">
                <a:solidFill>
                  <a:schemeClr val="tx1"/>
                </a:solidFill>
              </a:defRPr>
            </a:lvl3pPr>
            <a:lvl4pPr marL="1371600" indent="0">
              <a:buNone/>
              <a:defRPr sz="1400" b="0">
                <a:solidFill>
                  <a:schemeClr val="tx1"/>
                </a:solidFill>
              </a:defRPr>
            </a:lvl4pPr>
            <a:lvl5pPr marL="1828800" indent="0">
              <a:buNone/>
              <a:defRPr sz="1400" b="0">
                <a:solidFill>
                  <a:schemeClr val="tx1"/>
                </a:solidFill>
              </a:defRPr>
            </a:lvl5pPr>
          </a:lstStyle>
          <a:p>
            <a:pPr lvl="0"/>
            <a:r>
              <a:rPr lang="pl-PL" dirty="0" err="1" smtClean="0"/>
              <a:t>Click</a:t>
            </a:r>
            <a:r>
              <a:rPr lang="pl-PL" dirty="0" smtClean="0"/>
              <a:t> to </a:t>
            </a:r>
            <a:r>
              <a:rPr lang="pl-PL" dirty="0" err="1" smtClean="0"/>
              <a:t>edit</a:t>
            </a:r>
            <a:endParaRPr lang="pl-PL" dirty="0" smtClean="0"/>
          </a:p>
        </p:txBody>
      </p:sp>
      <p:pic>
        <p:nvPicPr>
          <p:cNvPr id="14" name="Obraz 13" descr="iPhone.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727438" y="435800"/>
            <a:ext cx="1816309" cy="3699889"/>
          </a:xfrm>
          <a:prstGeom prst="rect">
            <a:avLst/>
          </a:prstGeom>
        </p:spPr>
      </p:pic>
      <p:sp>
        <p:nvSpPr>
          <p:cNvPr id="3" name="Symbol zastępczy obrazu 2"/>
          <p:cNvSpPr>
            <a:spLocks noGrp="1"/>
          </p:cNvSpPr>
          <p:nvPr>
            <p:ph type="pic" sz="quarter" idx="32"/>
          </p:nvPr>
        </p:nvSpPr>
        <p:spPr>
          <a:xfrm>
            <a:off x="5843588" y="877888"/>
            <a:ext cx="1582737" cy="2809875"/>
          </a:xfrm>
        </p:spPr>
        <p:txBody>
          <a:bodyPr vert="horz" lIns="91440" tIns="45720" rIns="91440" bIns="45720" rtlCol="0" anchor="ctr">
            <a:normAutofit/>
          </a:bodyPr>
          <a:lstStyle>
            <a:lvl1pPr marL="342900" indent="-342900" algn="ctr" defTabSz="457200" rtl="0" eaLnBrk="1" latinLnBrk="0" hangingPunct="1">
              <a:spcBef>
                <a:spcPct val="20000"/>
              </a:spcBef>
              <a:buFont typeface="Wingdings" charset="2"/>
              <a:buNone/>
              <a:defRPr lang="pl-PL" sz="1800" b="1" kern="1200">
                <a:solidFill>
                  <a:schemeClr val="bg2"/>
                </a:solidFill>
                <a:latin typeface="+mn-lt"/>
                <a:ea typeface="+mn-ea"/>
                <a:cs typeface="+mn-cs"/>
              </a:defRPr>
            </a:lvl1pPr>
          </a:lstStyle>
          <a:p>
            <a:endParaRPr lang="pl-PL"/>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180050541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Mockup 3">
    <p:bg>
      <p:bgPr>
        <a:solidFill>
          <a:schemeClr val="bg2"/>
        </a:solidFill>
        <a:effectLst/>
      </p:bgPr>
    </p:bg>
    <p:spTree>
      <p:nvGrpSpPr>
        <p:cNvPr id="1" name=""/>
        <p:cNvGrpSpPr/>
        <p:nvPr/>
      </p:nvGrpSpPr>
      <p:grpSpPr>
        <a:xfrm>
          <a:off x="0" y="0"/>
          <a:ext cx="0" cy="0"/>
          <a:chOff x="0" y="0"/>
          <a:chExt cx="0" cy="0"/>
        </a:xfrm>
      </p:grpSpPr>
      <p:sp>
        <p:nvSpPr>
          <p:cNvPr id="16" name="Prostokąt 15"/>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pic>
        <p:nvPicPr>
          <p:cNvPr id="17" name="Obraz 1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8"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9" name="Symbol zastępczy tekstu 2"/>
          <p:cNvSpPr>
            <a:spLocks noGrp="1"/>
          </p:cNvSpPr>
          <p:nvPr>
            <p:ph type="body" sz="quarter" idx="31" hasCustomPrompt="1"/>
          </p:nvPr>
        </p:nvSpPr>
        <p:spPr>
          <a:xfrm>
            <a:off x="457199" y="853641"/>
            <a:ext cx="3937001" cy="3222326"/>
          </a:xfrm>
        </p:spPr>
        <p:txBody>
          <a:bodyPr>
            <a:normAutofit/>
          </a:bodyPr>
          <a:lstStyle>
            <a:lvl1pPr marL="0" marR="0" indent="0" algn="l" defTabSz="457200" rtl="0" eaLnBrk="1" fontAlgn="auto" latinLnBrk="0" hangingPunct="1">
              <a:lnSpc>
                <a:spcPct val="100000"/>
              </a:lnSpc>
              <a:spcBef>
                <a:spcPct val="20000"/>
              </a:spcBef>
              <a:spcAft>
                <a:spcPts val="0"/>
              </a:spcAft>
              <a:buClrTx/>
              <a:buSzTx/>
              <a:buFont typeface="Wingdings" charset="2"/>
              <a:buNone/>
              <a:tabLst/>
              <a:defRPr sz="1400" b="0">
                <a:solidFill>
                  <a:schemeClr val="tx1"/>
                </a:solidFill>
              </a:defRPr>
            </a:lvl1pPr>
            <a:lvl2pPr marL="457200" indent="0">
              <a:buNone/>
              <a:defRPr sz="1400" b="0">
                <a:solidFill>
                  <a:schemeClr val="tx1"/>
                </a:solidFill>
              </a:defRPr>
            </a:lvl2pPr>
            <a:lvl3pPr marL="914400" indent="0">
              <a:buNone/>
              <a:defRPr sz="1400" b="0">
                <a:solidFill>
                  <a:schemeClr val="tx1"/>
                </a:solidFill>
              </a:defRPr>
            </a:lvl3pPr>
            <a:lvl4pPr marL="1371600" indent="0">
              <a:buNone/>
              <a:defRPr sz="1400" b="0">
                <a:solidFill>
                  <a:schemeClr val="tx1"/>
                </a:solidFill>
              </a:defRPr>
            </a:lvl4pPr>
            <a:lvl5pPr marL="1828800" indent="0">
              <a:buNone/>
              <a:defRPr sz="1400" b="0">
                <a:solidFill>
                  <a:schemeClr val="tx1"/>
                </a:solidFill>
              </a:defRPr>
            </a:lvl5pPr>
          </a:lstStyle>
          <a:p>
            <a:pPr marL="0" marR="0" lvl="0" indent="0" algn="l" defTabSz="457200" rtl="0" eaLnBrk="1" fontAlgn="auto" latinLnBrk="0" hangingPunct="1">
              <a:lnSpc>
                <a:spcPct val="100000"/>
              </a:lnSpc>
              <a:spcBef>
                <a:spcPct val="20000"/>
              </a:spcBef>
              <a:spcAft>
                <a:spcPts val="0"/>
              </a:spcAft>
              <a:buClrTx/>
              <a:buSzTx/>
              <a:buFont typeface="Wingdings" charset="2"/>
              <a:buNone/>
              <a:tabLst/>
              <a:defRPr/>
            </a:pPr>
            <a:r>
              <a:rPr lang="pl-PL" dirty="0" err="1" smtClean="0"/>
              <a:t>Click</a:t>
            </a:r>
            <a:r>
              <a:rPr lang="pl-PL" dirty="0" smtClean="0"/>
              <a:t> to </a:t>
            </a:r>
            <a:r>
              <a:rPr lang="pl-PL" dirty="0" err="1" smtClean="0"/>
              <a:t>edit</a:t>
            </a:r>
            <a:endParaRPr lang="pl-PL" dirty="0" smtClean="0"/>
          </a:p>
          <a:p>
            <a:pPr lvl="0"/>
            <a:endParaRPr lang="pl-PL" dirty="0" smtClean="0"/>
          </a:p>
        </p:txBody>
      </p:sp>
      <p:pic>
        <p:nvPicPr>
          <p:cNvPr id="14" name="Obraz 13" descr="iPad.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879222" y="435800"/>
            <a:ext cx="2622397" cy="3707116"/>
          </a:xfrm>
          <a:prstGeom prst="rect">
            <a:avLst/>
          </a:prstGeom>
        </p:spPr>
      </p:pic>
      <p:sp>
        <p:nvSpPr>
          <p:cNvPr id="5" name="Symbol zastępczy obrazu 4"/>
          <p:cNvSpPr>
            <a:spLocks noGrp="1"/>
          </p:cNvSpPr>
          <p:nvPr>
            <p:ph type="pic" sz="quarter" idx="33"/>
          </p:nvPr>
        </p:nvSpPr>
        <p:spPr>
          <a:xfrm>
            <a:off x="5040313" y="765174"/>
            <a:ext cx="2282825" cy="3060000"/>
          </a:xfrm>
        </p:spPr>
        <p:txBody>
          <a:bodyPr vert="horz" lIns="91440" tIns="45720" rIns="91440" bIns="45720" rtlCol="0" anchor="ctr">
            <a:normAutofit/>
          </a:bodyPr>
          <a:lstStyle>
            <a:lvl1pPr marL="342900" indent="-342900" algn="ctr" defTabSz="457200" rtl="0" eaLnBrk="1" latinLnBrk="0" hangingPunct="1">
              <a:spcBef>
                <a:spcPct val="20000"/>
              </a:spcBef>
              <a:buFont typeface="Wingdings" charset="2"/>
              <a:buNone/>
              <a:defRPr lang="pl-PL" sz="1800" b="1" kern="1200">
                <a:solidFill>
                  <a:schemeClr val="bg2"/>
                </a:solidFill>
                <a:latin typeface="+mn-lt"/>
                <a:ea typeface="+mn-ea"/>
                <a:cs typeface="+mn-cs"/>
              </a:defRPr>
            </a:lvl1pPr>
          </a:lstStyle>
          <a:p>
            <a:endParaRPr lang="pl-PL"/>
          </a:p>
        </p:txBody>
      </p:sp>
      <p:pic>
        <p:nvPicPr>
          <p:cNvPr id="15" name="Obraz 14" descr="iPhone.png"/>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7390199" y="1861432"/>
            <a:ext cx="1120001" cy="2281484"/>
          </a:xfrm>
          <a:prstGeom prst="rect">
            <a:avLst/>
          </a:prstGeom>
        </p:spPr>
      </p:pic>
      <p:sp>
        <p:nvSpPr>
          <p:cNvPr id="3" name="Symbol zastępczy obrazu 2"/>
          <p:cNvSpPr>
            <a:spLocks noGrp="1"/>
          </p:cNvSpPr>
          <p:nvPr>
            <p:ph type="pic" sz="quarter" idx="32"/>
          </p:nvPr>
        </p:nvSpPr>
        <p:spPr>
          <a:xfrm>
            <a:off x="7463767" y="2141538"/>
            <a:ext cx="972000" cy="1716087"/>
          </a:xfrm>
        </p:spPr>
        <p:txBody>
          <a:bodyPr vert="horz" lIns="91440" tIns="45720" rIns="91440" bIns="45720" rtlCol="0" anchor="ctr">
            <a:normAutofit/>
          </a:bodyPr>
          <a:lstStyle>
            <a:lvl1pPr marL="342900" indent="-342900" algn="ctr" defTabSz="457200" rtl="0" eaLnBrk="1" latinLnBrk="0" hangingPunct="1">
              <a:spcBef>
                <a:spcPct val="20000"/>
              </a:spcBef>
              <a:buFont typeface="Wingdings" charset="2"/>
              <a:buNone/>
              <a:defRPr lang="pl-PL" sz="1800" b="1" kern="1200">
                <a:solidFill>
                  <a:schemeClr val="bg2"/>
                </a:solidFill>
                <a:latin typeface="+mn-lt"/>
                <a:ea typeface="+mn-ea"/>
                <a:cs typeface="+mn-cs"/>
              </a:defRPr>
            </a:lvl1pPr>
          </a:lstStyle>
          <a:p>
            <a:endParaRPr lang="pl-PL"/>
          </a:p>
        </p:txBody>
      </p:sp>
      <p:sp>
        <p:nvSpPr>
          <p:cNvPr id="2"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180050541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Number ">
    <p:bg>
      <p:bgPr>
        <a:solidFill>
          <a:schemeClr val="tx1"/>
        </a:solidFill>
        <a:effectLst/>
      </p:bgPr>
    </p:bg>
    <p:spTree>
      <p:nvGrpSpPr>
        <p:cNvPr id="1" name=""/>
        <p:cNvGrpSpPr/>
        <p:nvPr/>
      </p:nvGrpSpPr>
      <p:grpSpPr>
        <a:xfrm>
          <a:off x="0" y="0"/>
          <a:ext cx="0" cy="0"/>
          <a:chOff x="0" y="0"/>
          <a:chExt cx="0" cy="0"/>
        </a:xfrm>
      </p:grpSpPr>
      <p:sp>
        <p:nvSpPr>
          <p:cNvPr id="2" name="Tytuł 1"/>
          <p:cNvSpPr>
            <a:spLocks noGrp="1"/>
          </p:cNvSpPr>
          <p:nvPr>
            <p:ph type="title" hasCustomPrompt="1"/>
          </p:nvPr>
        </p:nvSpPr>
        <p:spPr>
          <a:xfrm>
            <a:off x="457200" y="641894"/>
            <a:ext cx="8236344" cy="2290004"/>
          </a:xfrm>
        </p:spPr>
        <p:txBody>
          <a:bodyPr anchor="b">
            <a:noAutofit/>
          </a:bodyPr>
          <a:lstStyle>
            <a:lvl1pPr algn="ctr">
              <a:defRPr sz="7400" b="1" cap="all" baseline="0">
                <a:solidFill>
                  <a:schemeClr val="bg1"/>
                </a:solidFill>
              </a:defRPr>
            </a:lvl1pPr>
          </a:lstStyle>
          <a:p>
            <a:r>
              <a:rPr lang="pl-PL" dirty="0" smtClean="0"/>
              <a:t>INSERT NAME</a:t>
            </a:r>
            <a:endParaRPr lang="pl-PL" dirty="0"/>
          </a:p>
        </p:txBody>
      </p:sp>
      <p:sp>
        <p:nvSpPr>
          <p:cNvPr id="11" name="Symbol zastępczy tekstu 10"/>
          <p:cNvSpPr>
            <a:spLocks noGrp="1"/>
          </p:cNvSpPr>
          <p:nvPr>
            <p:ph type="body" sz="quarter" idx="13" hasCustomPrompt="1"/>
          </p:nvPr>
        </p:nvSpPr>
        <p:spPr>
          <a:xfrm>
            <a:off x="457200" y="2931501"/>
            <a:ext cx="8236344" cy="1573885"/>
          </a:xfrm>
        </p:spPr>
        <p:txBody>
          <a:bodyPr>
            <a:normAutofit/>
          </a:bodyPr>
          <a:lstStyle>
            <a:lvl1pPr algn="ctr">
              <a:buNone/>
              <a:defRPr sz="2600">
                <a:solidFill>
                  <a:schemeClr val="bg1"/>
                </a:solidFill>
              </a:defRPr>
            </a:lvl1pPr>
            <a:lvl2pPr algn="ctr">
              <a:buNone/>
              <a:defRPr>
                <a:solidFill>
                  <a:schemeClr val="bg1"/>
                </a:solidFill>
              </a:defRPr>
            </a:lvl2pPr>
            <a:lvl3pPr algn="ctr">
              <a:buNone/>
              <a:defRPr>
                <a:solidFill>
                  <a:schemeClr val="bg1"/>
                </a:solidFill>
              </a:defRPr>
            </a:lvl3pPr>
            <a:lvl4pPr algn="ctr">
              <a:buNone/>
              <a:defRPr>
                <a:solidFill>
                  <a:schemeClr val="bg1"/>
                </a:solidFill>
              </a:defRPr>
            </a:lvl4pPr>
            <a:lvl5pPr algn="ctr">
              <a:buNone/>
              <a:defRPr>
                <a:solidFill>
                  <a:schemeClr val="bg1"/>
                </a:solidFill>
              </a:defRPr>
            </a:lvl5pPr>
          </a:lstStyle>
          <a:p>
            <a:pPr lvl="0"/>
            <a:r>
              <a:rPr lang="pl-PL" dirty="0" smtClean="0"/>
              <a:t>INSERT NAME</a:t>
            </a:r>
            <a:endParaRPr lang="pl-PL" dirty="0"/>
          </a:p>
        </p:txBody>
      </p:sp>
      <p:pic>
        <p:nvPicPr>
          <p:cNvPr id="7" name="Obraz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12"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rgbClr val="FFFFFF"/>
                </a:solidFill>
              </a:defRPr>
            </a:lvl1pPr>
          </a:lstStyle>
          <a:p>
            <a:pPr algn="ctr"/>
            <a:fld id="{B398D967-AF51-1944-8D3F-4D6A679B2400}" type="slidenum">
              <a:rPr lang="pl-PL" smtClean="0"/>
              <a:pPr algn="ctr"/>
              <a:t>‹#›</a:t>
            </a:fld>
            <a:endParaRPr lang="pl-PL" dirty="0"/>
          </a:p>
        </p:txBody>
      </p:sp>
      <p:sp>
        <p:nvSpPr>
          <p:cNvPr id="6" name="Prostokąt 5"/>
          <p:cNvSpPr/>
          <p:nvPr userDrawn="1"/>
        </p:nvSpPr>
        <p:spPr>
          <a:xfrm flipV="1">
            <a:off x="0" y="509778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200465908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Any Question 1">
    <p:spTree>
      <p:nvGrpSpPr>
        <p:cNvPr id="1" name=""/>
        <p:cNvGrpSpPr/>
        <p:nvPr/>
      </p:nvGrpSpPr>
      <p:grpSpPr>
        <a:xfrm>
          <a:off x="0" y="0"/>
          <a:ext cx="0" cy="0"/>
          <a:chOff x="0" y="0"/>
          <a:chExt cx="0" cy="0"/>
        </a:xfrm>
      </p:grpSpPr>
      <p:sp>
        <p:nvSpPr>
          <p:cNvPr id="14" name="Tytuł 1"/>
          <p:cNvSpPr>
            <a:spLocks noGrp="1"/>
          </p:cNvSpPr>
          <p:nvPr>
            <p:ph type="ctrTitle" hasCustomPrompt="1"/>
          </p:nvPr>
        </p:nvSpPr>
        <p:spPr>
          <a:xfrm>
            <a:off x="406400" y="2004595"/>
            <a:ext cx="8287144" cy="528287"/>
          </a:xfrm>
        </p:spPr>
        <p:txBody>
          <a:bodyPr lIns="0" rIns="0" anchor="b">
            <a:noAutofit/>
          </a:bodyPr>
          <a:lstStyle>
            <a:lvl1pPr algn="l">
              <a:lnSpc>
                <a:spcPct val="80000"/>
              </a:lnSpc>
              <a:defRPr sz="2400" b="1" baseline="0">
                <a:solidFill>
                  <a:schemeClr val="tx2"/>
                </a:solidFill>
              </a:defRPr>
            </a:lvl1pPr>
          </a:lstStyle>
          <a:p>
            <a:r>
              <a:rPr lang="pl-PL" dirty="0" smtClean="0"/>
              <a:t>INSERT TITLE (</a:t>
            </a:r>
            <a:r>
              <a:rPr lang="pl-PL" dirty="0" err="1" smtClean="0"/>
              <a:t>e.g</a:t>
            </a:r>
            <a:r>
              <a:rPr lang="pl-PL" dirty="0" smtClean="0"/>
              <a:t>. </a:t>
            </a:r>
            <a:r>
              <a:rPr lang="pl-PL" dirty="0" err="1" smtClean="0"/>
              <a:t>ANY</a:t>
            </a:r>
            <a:r>
              <a:rPr lang="pl-PL" dirty="0" smtClean="0"/>
              <a:t> </a:t>
            </a:r>
            <a:r>
              <a:rPr lang="pl-PL" dirty="0" err="1" smtClean="0"/>
              <a:t>QUESTIONS</a:t>
            </a:r>
            <a:r>
              <a:rPr lang="pl-PL" dirty="0" smtClean="0"/>
              <a:t>?)</a:t>
            </a:r>
            <a:endParaRPr lang="pl-PL" dirty="0"/>
          </a:p>
        </p:txBody>
      </p:sp>
      <p:sp>
        <p:nvSpPr>
          <p:cNvPr id="15" name="Symbol zastępczy tekstu 5"/>
          <p:cNvSpPr>
            <a:spLocks noGrp="1"/>
          </p:cNvSpPr>
          <p:nvPr>
            <p:ph type="body" sz="quarter" idx="10" hasCustomPrompt="1"/>
          </p:nvPr>
        </p:nvSpPr>
        <p:spPr>
          <a:xfrm>
            <a:off x="457202" y="2997200"/>
            <a:ext cx="4051297" cy="304800"/>
          </a:xfrm>
        </p:spPr>
        <p:txBody>
          <a:bodyPr lIns="0" rIns="0" anchor="b">
            <a:noAutofit/>
          </a:bodyPr>
          <a:lstStyle>
            <a:lvl1pPr marL="0" indent="0">
              <a:buNone/>
              <a:defRPr sz="1600" b="1" baseline="0">
                <a:solidFill>
                  <a:srgbClr val="26437E"/>
                </a:solidFill>
              </a:defRPr>
            </a:lvl1pPr>
          </a:lstStyle>
          <a:p>
            <a:pPr lvl="0"/>
            <a:r>
              <a:rPr lang="pl-PL" dirty="0" smtClean="0"/>
              <a:t>INSERT NAME AND SURNAME</a:t>
            </a:r>
            <a:endParaRPr lang="pl-PL" dirty="0"/>
          </a:p>
        </p:txBody>
      </p:sp>
      <p:sp>
        <p:nvSpPr>
          <p:cNvPr id="16" name="Symbol zastępczy tekstu 8"/>
          <p:cNvSpPr>
            <a:spLocks noGrp="1"/>
          </p:cNvSpPr>
          <p:nvPr>
            <p:ph type="body" sz="quarter" idx="12" hasCustomPrompt="1"/>
          </p:nvPr>
        </p:nvSpPr>
        <p:spPr>
          <a:xfrm>
            <a:off x="457203" y="3308350"/>
            <a:ext cx="4051296" cy="260350"/>
          </a:xfrm>
        </p:spPr>
        <p:txBody>
          <a:bodyPr lIns="0" rIns="0">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050" b="0" baseline="0">
                <a:solidFill>
                  <a:srgbClr val="26437E"/>
                </a:solidFill>
              </a:defRPr>
            </a:lvl1pPr>
            <a:lvl2pPr marL="457200" indent="0">
              <a:buNone/>
              <a:defRPr sz="900" b="0">
                <a:solidFill>
                  <a:srgbClr val="26437E"/>
                </a:solidFill>
              </a:defRPr>
            </a:lvl2pPr>
            <a:lvl3pPr marL="914400" indent="0">
              <a:buNone/>
              <a:defRPr sz="900" b="0">
                <a:solidFill>
                  <a:srgbClr val="26437E"/>
                </a:solidFill>
              </a:defRPr>
            </a:lvl3pPr>
            <a:lvl4pPr marL="1371600" indent="0">
              <a:buNone/>
              <a:defRPr sz="900" b="0">
                <a:solidFill>
                  <a:srgbClr val="26437E"/>
                </a:solidFill>
              </a:defRPr>
            </a:lvl4pPr>
            <a:lvl5pPr marL="1828800" indent="0">
              <a:buNone/>
              <a:defRPr sz="900" b="0">
                <a:solidFill>
                  <a:srgbClr val="26437E"/>
                </a:solidFill>
              </a:defRPr>
            </a:lvl5pPr>
          </a:lstStyle>
          <a:p>
            <a:pPr lvl="0"/>
            <a:r>
              <a:rPr lang="pl-PL" dirty="0" smtClean="0"/>
              <a:t>Insert </a:t>
            </a:r>
            <a:r>
              <a:rPr lang="pl-PL" dirty="0" err="1" smtClean="0"/>
              <a:t>position</a:t>
            </a:r>
            <a:endParaRPr lang="pl-PL" dirty="0" smtClean="0"/>
          </a:p>
        </p:txBody>
      </p:sp>
      <p:pic>
        <p:nvPicPr>
          <p:cNvPr id="17" name="Obraz 1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0" name="Prostokąt 9"/>
          <p:cNvSpPr/>
          <p:nvPr userDrawn="1"/>
        </p:nvSpPr>
        <p:spPr>
          <a:xfrm flipV="1">
            <a:off x="0" y="509778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132721071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Any Question 2">
    <p:bg>
      <p:bgPr>
        <a:solidFill>
          <a:schemeClr val="bg1"/>
        </a:solidFill>
        <a:effectLst/>
      </p:bgPr>
    </p:bg>
    <p:spTree>
      <p:nvGrpSpPr>
        <p:cNvPr id="1" name=""/>
        <p:cNvGrpSpPr/>
        <p:nvPr/>
      </p:nvGrpSpPr>
      <p:grpSpPr>
        <a:xfrm>
          <a:off x="0" y="0"/>
          <a:ext cx="0" cy="0"/>
          <a:chOff x="0" y="0"/>
          <a:chExt cx="0" cy="0"/>
        </a:xfrm>
      </p:grpSpPr>
      <p:sp>
        <p:nvSpPr>
          <p:cNvPr id="2" name="Tytuł 1"/>
          <p:cNvSpPr>
            <a:spLocks noGrp="1"/>
          </p:cNvSpPr>
          <p:nvPr>
            <p:ph type="ctrTitle" hasCustomPrompt="1"/>
          </p:nvPr>
        </p:nvSpPr>
        <p:spPr>
          <a:xfrm>
            <a:off x="406400" y="2004595"/>
            <a:ext cx="8287144" cy="528287"/>
          </a:xfrm>
        </p:spPr>
        <p:txBody>
          <a:bodyPr lIns="0" rIns="0" anchor="b">
            <a:noAutofit/>
          </a:bodyPr>
          <a:lstStyle>
            <a:lvl1pPr algn="l">
              <a:lnSpc>
                <a:spcPct val="80000"/>
              </a:lnSpc>
              <a:defRPr sz="2400" b="1" baseline="0">
                <a:solidFill>
                  <a:schemeClr val="accent1"/>
                </a:solidFill>
              </a:defRPr>
            </a:lvl1pPr>
          </a:lstStyle>
          <a:p>
            <a:r>
              <a:rPr lang="pl-PL" dirty="0" smtClean="0"/>
              <a:t>INSERT TITLE (</a:t>
            </a:r>
            <a:r>
              <a:rPr lang="pl-PL" dirty="0" err="1" smtClean="0"/>
              <a:t>e.g</a:t>
            </a:r>
            <a:r>
              <a:rPr lang="pl-PL" dirty="0" smtClean="0"/>
              <a:t>. </a:t>
            </a:r>
            <a:r>
              <a:rPr lang="pl-PL" dirty="0" err="1" smtClean="0"/>
              <a:t>ANY</a:t>
            </a:r>
            <a:r>
              <a:rPr lang="pl-PL" dirty="0" smtClean="0"/>
              <a:t> </a:t>
            </a:r>
            <a:r>
              <a:rPr lang="pl-PL" dirty="0" err="1" smtClean="0"/>
              <a:t>QUESTIONS</a:t>
            </a:r>
            <a:r>
              <a:rPr lang="pl-PL" dirty="0" smtClean="0"/>
              <a:t>?)</a:t>
            </a:r>
            <a:endParaRPr lang="pl-PL" dirty="0"/>
          </a:p>
        </p:txBody>
      </p:sp>
      <p:sp>
        <p:nvSpPr>
          <p:cNvPr id="6" name="Symbol zastępczy tekstu 5"/>
          <p:cNvSpPr>
            <a:spLocks noGrp="1"/>
          </p:cNvSpPr>
          <p:nvPr>
            <p:ph type="body" sz="quarter" idx="10" hasCustomPrompt="1"/>
          </p:nvPr>
        </p:nvSpPr>
        <p:spPr>
          <a:xfrm>
            <a:off x="457202" y="2997200"/>
            <a:ext cx="4051297" cy="304800"/>
          </a:xfrm>
        </p:spPr>
        <p:txBody>
          <a:bodyPr lIns="0" rIns="0" anchor="b">
            <a:noAutofit/>
          </a:bodyPr>
          <a:lstStyle>
            <a:lvl1pPr marL="0" indent="0">
              <a:buNone/>
              <a:defRPr sz="1600" b="1" baseline="0">
                <a:solidFill>
                  <a:srgbClr val="26437E"/>
                </a:solidFill>
              </a:defRPr>
            </a:lvl1pPr>
          </a:lstStyle>
          <a:p>
            <a:pPr lvl="0"/>
            <a:r>
              <a:rPr lang="pl-PL" dirty="0" smtClean="0"/>
              <a:t>INSERT NAME AND SURNAME</a:t>
            </a:r>
            <a:endParaRPr lang="pl-PL" dirty="0"/>
          </a:p>
        </p:txBody>
      </p:sp>
      <p:sp>
        <p:nvSpPr>
          <p:cNvPr id="12" name="Symbol zastępczy tekstu 8"/>
          <p:cNvSpPr>
            <a:spLocks noGrp="1"/>
          </p:cNvSpPr>
          <p:nvPr>
            <p:ph type="body" sz="quarter" idx="12" hasCustomPrompt="1"/>
          </p:nvPr>
        </p:nvSpPr>
        <p:spPr>
          <a:xfrm>
            <a:off x="457203" y="3308350"/>
            <a:ext cx="4051296" cy="260350"/>
          </a:xfrm>
        </p:spPr>
        <p:txBody>
          <a:bodyPr lIns="0" rIns="0">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050" b="0" baseline="0">
                <a:solidFill>
                  <a:srgbClr val="26437E"/>
                </a:solidFill>
              </a:defRPr>
            </a:lvl1pPr>
            <a:lvl2pPr marL="457200" indent="0">
              <a:buNone/>
              <a:defRPr sz="900" b="0">
                <a:solidFill>
                  <a:srgbClr val="26437E"/>
                </a:solidFill>
              </a:defRPr>
            </a:lvl2pPr>
            <a:lvl3pPr marL="914400" indent="0">
              <a:buNone/>
              <a:defRPr sz="900" b="0">
                <a:solidFill>
                  <a:srgbClr val="26437E"/>
                </a:solidFill>
              </a:defRPr>
            </a:lvl3pPr>
            <a:lvl4pPr marL="1371600" indent="0">
              <a:buNone/>
              <a:defRPr sz="900" b="0">
                <a:solidFill>
                  <a:srgbClr val="26437E"/>
                </a:solidFill>
              </a:defRPr>
            </a:lvl4pPr>
            <a:lvl5pPr marL="1828800" indent="0">
              <a:buNone/>
              <a:defRPr sz="900" b="0">
                <a:solidFill>
                  <a:srgbClr val="26437E"/>
                </a:solidFill>
              </a:defRPr>
            </a:lvl5pPr>
          </a:lstStyle>
          <a:p>
            <a:pPr lvl="0"/>
            <a:r>
              <a:rPr lang="pl-PL" dirty="0" smtClean="0"/>
              <a:t>Insert </a:t>
            </a:r>
            <a:r>
              <a:rPr lang="pl-PL" dirty="0" err="1" smtClean="0"/>
              <a:t>position</a:t>
            </a:r>
            <a:endParaRPr lang="pl-PL" dirty="0" smtClean="0"/>
          </a:p>
        </p:txBody>
      </p:sp>
      <p:pic>
        <p:nvPicPr>
          <p:cNvPr id="10" name="Obraz 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16" name="Prostokąt 15"/>
          <p:cNvSpPr/>
          <p:nvPr userDrawn="1"/>
        </p:nvSpPr>
        <p:spPr>
          <a:xfrm flipV="1">
            <a:off x="0" y="509778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99792145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pecial Content 1">
    <p:bg>
      <p:bgPr>
        <a:solidFill>
          <a:schemeClr val="bg1"/>
        </a:solidFill>
        <a:effectLst/>
      </p:bgPr>
    </p:bg>
    <p:spTree>
      <p:nvGrpSpPr>
        <p:cNvPr id="1" name=""/>
        <p:cNvGrpSpPr/>
        <p:nvPr/>
      </p:nvGrpSpPr>
      <p:grpSpPr>
        <a:xfrm>
          <a:off x="0" y="0"/>
          <a:ext cx="0" cy="0"/>
          <a:chOff x="0" y="0"/>
          <a:chExt cx="0" cy="0"/>
        </a:xfrm>
      </p:grpSpPr>
      <p:sp>
        <p:nvSpPr>
          <p:cNvPr id="2" name="Tytuł 1"/>
          <p:cNvSpPr>
            <a:spLocks noGrp="1"/>
          </p:cNvSpPr>
          <p:nvPr>
            <p:ph type="ctrTitle" hasCustomPrompt="1"/>
          </p:nvPr>
        </p:nvSpPr>
        <p:spPr>
          <a:xfrm>
            <a:off x="457200" y="338400"/>
            <a:ext cx="3784600" cy="703223"/>
          </a:xfrm>
        </p:spPr>
        <p:txBody>
          <a:bodyPr anchor="b">
            <a:noAutofit/>
          </a:bodyPr>
          <a:lstStyle>
            <a:lvl1pPr algn="l">
              <a:lnSpc>
                <a:spcPct val="120000"/>
              </a:lnSpc>
              <a:defRPr sz="2400" b="1" baseline="0">
                <a:solidFill>
                  <a:schemeClr val="tx1"/>
                </a:solidFill>
              </a:defRPr>
            </a:lvl1pPr>
          </a:lstStyle>
          <a:p>
            <a:pPr lvl="0">
              <a:spcBef>
                <a:spcPts val="0"/>
              </a:spcBef>
            </a:pPr>
            <a:r>
              <a:rPr lang="pl-PL" dirty="0" smtClean="0"/>
              <a:t>INSERT </a:t>
            </a:r>
            <a:r>
              <a:rPr lang="pl-PL" dirty="0" err="1" smtClean="0"/>
              <a:t>TITLE</a:t>
            </a:r>
            <a:endParaRPr lang="pl-PL" dirty="0"/>
          </a:p>
        </p:txBody>
      </p:sp>
      <p:sp>
        <p:nvSpPr>
          <p:cNvPr id="7" name="Symbol zastępczy tekstu 6"/>
          <p:cNvSpPr>
            <a:spLocks noGrp="1"/>
          </p:cNvSpPr>
          <p:nvPr>
            <p:ph type="body" sz="quarter" idx="10" hasCustomPrompt="1"/>
          </p:nvPr>
        </p:nvSpPr>
        <p:spPr>
          <a:xfrm>
            <a:off x="457200" y="1730143"/>
            <a:ext cx="2311400" cy="1898650"/>
          </a:xfrm>
        </p:spPr>
        <p:txBody>
          <a:bodyPr anchor="ctr">
            <a:noAutofit/>
          </a:bodyPr>
          <a:lstStyle>
            <a:lvl1pPr marL="0" indent="0" algn="ctr">
              <a:buNone/>
              <a:defRPr sz="13800" b="0">
                <a:solidFill>
                  <a:schemeClr val="tx2">
                    <a:alpha val="40000"/>
                  </a:schemeClr>
                </a:solidFill>
              </a:defRPr>
            </a:lvl1pPr>
          </a:lstStyle>
          <a:p>
            <a:pPr lvl="0"/>
            <a:r>
              <a:rPr lang="pl-PL" dirty="0" smtClean="0"/>
              <a:t>7</a:t>
            </a:r>
            <a:endParaRPr lang="pl-PL" dirty="0"/>
          </a:p>
        </p:txBody>
      </p:sp>
      <p:sp>
        <p:nvSpPr>
          <p:cNvPr id="9" name="Symbol zastępczy tekstu 8"/>
          <p:cNvSpPr>
            <a:spLocks noGrp="1"/>
          </p:cNvSpPr>
          <p:nvPr>
            <p:ph type="body" sz="quarter" idx="11" hasCustomPrompt="1"/>
          </p:nvPr>
        </p:nvSpPr>
        <p:spPr>
          <a:xfrm>
            <a:off x="457200" y="2555643"/>
            <a:ext cx="2311400" cy="450850"/>
          </a:xfrm>
        </p:spPr>
        <p:txBody>
          <a:bodyPr/>
          <a:lstStyle>
            <a:lvl1pPr marL="0" indent="0" algn="ctr">
              <a:buNone/>
              <a:defRPr b="0" spc="300">
                <a:solidFill>
                  <a:schemeClr val="tx2"/>
                </a:solidFill>
              </a:defRPr>
            </a:lvl1pPr>
          </a:lstStyle>
          <a:p>
            <a:pPr lvl="0"/>
            <a:r>
              <a:rPr lang="pl-PL" dirty="0" smtClean="0"/>
              <a:t>INSERT NAME</a:t>
            </a:r>
            <a:endParaRPr lang="pl-PL" dirty="0"/>
          </a:p>
        </p:txBody>
      </p:sp>
      <p:pic>
        <p:nvPicPr>
          <p:cNvPr id="8" name="Obraz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13" name="Prostokąt 12"/>
          <p:cNvSpPr/>
          <p:nvPr userDrawn="1"/>
        </p:nvSpPr>
        <p:spPr>
          <a:xfrm flipV="1">
            <a:off x="0" y="509778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452535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dna 2">
    <p:bg>
      <p:bgPr>
        <a:blipFill dpi="0" rotWithShape="1">
          <a:blip r:embed="rId2" cstate="screen">
            <a:alphaModFix amt="10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2" name="Symbol zastępczy tekstu 38"/>
          <p:cNvSpPr>
            <a:spLocks noGrp="1"/>
          </p:cNvSpPr>
          <p:nvPr>
            <p:ph type="body" sz="quarter" idx="10" hasCustomPrompt="1"/>
          </p:nvPr>
        </p:nvSpPr>
        <p:spPr>
          <a:xfrm>
            <a:off x="477509" y="1157643"/>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45" name="Symbol zastępczy tekstu 38"/>
          <p:cNvSpPr>
            <a:spLocks noGrp="1"/>
          </p:cNvSpPr>
          <p:nvPr>
            <p:ph type="body" sz="quarter" idx="14" hasCustomPrompt="1"/>
          </p:nvPr>
        </p:nvSpPr>
        <p:spPr>
          <a:xfrm>
            <a:off x="475589" y="1868442"/>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51" name="Symbol zastępczy tekstu 38"/>
          <p:cNvSpPr>
            <a:spLocks noGrp="1"/>
          </p:cNvSpPr>
          <p:nvPr>
            <p:ph type="body" sz="quarter" idx="17" hasCustomPrompt="1"/>
          </p:nvPr>
        </p:nvSpPr>
        <p:spPr>
          <a:xfrm>
            <a:off x="477509" y="2613000"/>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54" name="Symbol zastępczy tekstu 38"/>
          <p:cNvSpPr>
            <a:spLocks noGrp="1"/>
          </p:cNvSpPr>
          <p:nvPr>
            <p:ph type="body" sz="quarter" idx="20" hasCustomPrompt="1"/>
          </p:nvPr>
        </p:nvSpPr>
        <p:spPr>
          <a:xfrm>
            <a:off x="477493" y="3360775"/>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57" name="Symbol zastępczy tekstu 38"/>
          <p:cNvSpPr>
            <a:spLocks noGrp="1"/>
          </p:cNvSpPr>
          <p:nvPr>
            <p:ph type="body" sz="quarter" idx="23" hasCustomPrompt="1"/>
          </p:nvPr>
        </p:nvSpPr>
        <p:spPr>
          <a:xfrm>
            <a:off x="477493" y="4090959"/>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pic>
        <p:nvPicPr>
          <p:cNvPr id="31" name="Obraz 3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5" name="Prostokąt 14"/>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11" name="Tytuł 1"/>
          <p:cNvSpPr>
            <a:spLocks noGrp="1"/>
          </p:cNvSpPr>
          <p:nvPr>
            <p:ph type="title" hasCustomPrompt="1"/>
          </p:nvPr>
        </p:nvSpPr>
        <p:spPr>
          <a:xfrm>
            <a:off x="457200" y="108792"/>
            <a:ext cx="8229600" cy="693074"/>
          </a:xfrm>
        </p:spPr>
        <p:txBody>
          <a:bodyPr/>
          <a:lstStyle>
            <a:lvl1pPr algn="l">
              <a:defRPr/>
            </a:lvl1pPr>
          </a:lstStyle>
          <a:p>
            <a:r>
              <a:rPr lang="pl-PL" dirty="0" smtClean="0"/>
              <a:t>AGENDA </a:t>
            </a:r>
            <a:endParaRPr lang="en-US" dirty="0"/>
          </a:p>
        </p:txBody>
      </p:sp>
    </p:spTree>
    <p:extLst>
      <p:ext uri="{BB962C8B-B14F-4D97-AF65-F5344CB8AC3E}">
        <p14:creationId xmlns:p14="http://schemas.microsoft.com/office/powerpoint/2010/main" val="32054821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pecial Content 2">
    <p:bg>
      <p:bgPr>
        <a:blipFill>
          <a:blip r:embed="rId2" cstate="screen">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pic>
        <p:nvPicPr>
          <p:cNvPr id="6" name="Obraz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8" name="Tytuł 1"/>
          <p:cNvSpPr>
            <a:spLocks noGrp="1"/>
          </p:cNvSpPr>
          <p:nvPr>
            <p:ph type="ctrTitle" hasCustomPrompt="1"/>
          </p:nvPr>
        </p:nvSpPr>
        <p:spPr>
          <a:xfrm>
            <a:off x="5359400" y="338400"/>
            <a:ext cx="3784600" cy="703223"/>
          </a:xfrm>
        </p:spPr>
        <p:txBody>
          <a:bodyPr anchor="b">
            <a:noAutofit/>
          </a:bodyPr>
          <a:lstStyle>
            <a:lvl1pPr algn="ctr">
              <a:lnSpc>
                <a:spcPct val="120000"/>
              </a:lnSpc>
              <a:defRPr sz="2400" b="1" baseline="0">
                <a:solidFill>
                  <a:schemeClr val="bg1"/>
                </a:solidFill>
              </a:defRPr>
            </a:lvl1pPr>
          </a:lstStyle>
          <a:p>
            <a:pPr lvl="0">
              <a:spcBef>
                <a:spcPts val="0"/>
              </a:spcBef>
            </a:pPr>
            <a:r>
              <a:rPr lang="pl-PL" dirty="0" smtClean="0"/>
              <a:t>INSERT </a:t>
            </a:r>
            <a:r>
              <a:rPr lang="pl-PL" dirty="0" err="1" smtClean="0"/>
              <a:t>TITLE</a:t>
            </a:r>
            <a:endParaRPr lang="pl-PL" dirty="0"/>
          </a:p>
        </p:txBody>
      </p:sp>
      <p:sp>
        <p:nvSpPr>
          <p:cNvPr id="10" name="Symbol zastępczy tekstu 6"/>
          <p:cNvSpPr>
            <a:spLocks noGrp="1"/>
          </p:cNvSpPr>
          <p:nvPr>
            <p:ph type="body" sz="quarter" idx="10" hasCustomPrompt="1"/>
          </p:nvPr>
        </p:nvSpPr>
        <p:spPr>
          <a:xfrm>
            <a:off x="6108701" y="1492368"/>
            <a:ext cx="2311400" cy="1898650"/>
          </a:xfrm>
        </p:spPr>
        <p:txBody>
          <a:bodyPr anchor="ctr">
            <a:noAutofit/>
          </a:bodyPr>
          <a:lstStyle>
            <a:lvl1pPr marL="0" indent="0" algn="ctr">
              <a:buNone/>
              <a:defRPr sz="13800" b="0">
                <a:solidFill>
                  <a:schemeClr val="bg1"/>
                </a:solidFill>
              </a:defRPr>
            </a:lvl1pPr>
          </a:lstStyle>
          <a:p>
            <a:pPr lvl="0"/>
            <a:r>
              <a:rPr lang="pl-PL" dirty="0" smtClean="0"/>
              <a:t>7</a:t>
            </a:r>
            <a:endParaRPr lang="pl-PL" dirty="0"/>
          </a:p>
        </p:txBody>
      </p:sp>
      <p:sp>
        <p:nvSpPr>
          <p:cNvPr id="11" name="Symbol zastępczy tekstu 8"/>
          <p:cNvSpPr>
            <a:spLocks noGrp="1"/>
          </p:cNvSpPr>
          <p:nvPr>
            <p:ph type="body" sz="quarter" idx="11" hasCustomPrompt="1"/>
          </p:nvPr>
        </p:nvSpPr>
        <p:spPr>
          <a:xfrm>
            <a:off x="6108701" y="2317868"/>
            <a:ext cx="2311400" cy="450850"/>
          </a:xfrm>
        </p:spPr>
        <p:txBody>
          <a:bodyPr/>
          <a:lstStyle>
            <a:lvl1pPr marL="0" indent="0" algn="ctr">
              <a:buNone/>
              <a:defRPr b="0" spc="300">
                <a:solidFill>
                  <a:schemeClr val="bg1"/>
                </a:solidFill>
              </a:defRPr>
            </a:lvl1pPr>
          </a:lstStyle>
          <a:p>
            <a:pPr lvl="0"/>
            <a:r>
              <a:rPr lang="pl-PL" dirty="0" smtClean="0"/>
              <a:t>INSERT NAME</a:t>
            </a:r>
            <a:endParaRPr lang="pl-PL" dirty="0"/>
          </a:p>
        </p:txBody>
      </p:sp>
      <p:sp>
        <p:nvSpPr>
          <p:cNvPr id="16" name="Prostokąt 15"/>
          <p:cNvSpPr/>
          <p:nvPr userDrawn="1"/>
        </p:nvSpPr>
        <p:spPr>
          <a:xfrm flipV="1">
            <a:off x="0" y="509778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236025313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pecial Content 3">
    <p:bg>
      <p:bgPr>
        <a:blipFill>
          <a:blip r:embed="rId2" cstate="screen">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ytuł 1"/>
          <p:cNvSpPr>
            <a:spLocks noGrp="1"/>
          </p:cNvSpPr>
          <p:nvPr>
            <p:ph type="ctrTitle" hasCustomPrompt="1"/>
          </p:nvPr>
        </p:nvSpPr>
        <p:spPr>
          <a:xfrm>
            <a:off x="4676997" y="2650036"/>
            <a:ext cx="3535356" cy="703223"/>
          </a:xfrm>
          <a:solidFill>
            <a:srgbClr val="26437E">
              <a:alpha val="50196"/>
            </a:srgbClr>
          </a:solidFill>
        </p:spPr>
        <p:txBody>
          <a:bodyPr anchor="t">
            <a:noAutofit/>
          </a:bodyPr>
          <a:lstStyle>
            <a:lvl1pPr algn="ctr">
              <a:lnSpc>
                <a:spcPct val="120000"/>
              </a:lnSpc>
              <a:defRPr sz="2600" b="1" baseline="0">
                <a:solidFill>
                  <a:schemeClr val="bg1"/>
                </a:solidFill>
              </a:defRPr>
            </a:lvl1pPr>
          </a:lstStyle>
          <a:p>
            <a:pPr lvl="0">
              <a:spcBef>
                <a:spcPts val="0"/>
              </a:spcBef>
            </a:pPr>
            <a:r>
              <a:rPr lang="pl-PL" dirty="0" smtClean="0"/>
              <a:t>INSERT </a:t>
            </a:r>
            <a:r>
              <a:rPr lang="pl-PL" dirty="0" err="1" smtClean="0"/>
              <a:t>TITLE</a:t>
            </a:r>
            <a:endParaRPr lang="pl-PL" dirty="0"/>
          </a:p>
        </p:txBody>
      </p:sp>
      <p:sp>
        <p:nvSpPr>
          <p:cNvPr id="7" name="Symbol zastępczy tekstu 6"/>
          <p:cNvSpPr>
            <a:spLocks noGrp="1"/>
          </p:cNvSpPr>
          <p:nvPr>
            <p:ph type="body" sz="quarter" idx="10" hasCustomPrompt="1"/>
          </p:nvPr>
        </p:nvSpPr>
        <p:spPr>
          <a:xfrm>
            <a:off x="4676997" y="737238"/>
            <a:ext cx="3535356" cy="1898650"/>
          </a:xfrm>
          <a:solidFill>
            <a:srgbClr val="26437E">
              <a:alpha val="50196"/>
            </a:srgbClr>
          </a:solidFill>
        </p:spPr>
        <p:txBody>
          <a:bodyPr anchor="ctr">
            <a:noAutofit/>
          </a:bodyPr>
          <a:lstStyle>
            <a:lvl1pPr marL="0" indent="0" algn="ctr">
              <a:buNone/>
              <a:defRPr sz="13800" b="0">
                <a:solidFill>
                  <a:srgbClr val="FFFFFF">
                    <a:alpha val="40000"/>
                  </a:srgbClr>
                </a:solidFill>
              </a:defRPr>
            </a:lvl1pPr>
          </a:lstStyle>
          <a:p>
            <a:pPr lvl="0"/>
            <a:r>
              <a:rPr lang="pl-PL" dirty="0" smtClean="0"/>
              <a:t>50</a:t>
            </a:r>
            <a:endParaRPr lang="pl-PL" dirty="0"/>
          </a:p>
        </p:txBody>
      </p:sp>
      <p:pic>
        <p:nvPicPr>
          <p:cNvPr id="11" name="Obraz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10" name="Prostokąt 9"/>
          <p:cNvSpPr/>
          <p:nvPr userDrawn="1"/>
        </p:nvSpPr>
        <p:spPr>
          <a:xfrm flipV="1">
            <a:off x="0" y="509778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61999530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pecial Content 4">
    <p:bg>
      <p:bgPr>
        <a:blipFill>
          <a:blip r:embed="rId2" cstate="screen">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ytuł 1"/>
          <p:cNvSpPr>
            <a:spLocks noGrp="1"/>
          </p:cNvSpPr>
          <p:nvPr>
            <p:ph type="ctrTitle" hasCustomPrompt="1"/>
          </p:nvPr>
        </p:nvSpPr>
        <p:spPr>
          <a:xfrm>
            <a:off x="4676997" y="2650036"/>
            <a:ext cx="3535356" cy="703223"/>
          </a:xfrm>
          <a:noFill/>
        </p:spPr>
        <p:txBody>
          <a:bodyPr anchor="t">
            <a:noAutofit/>
          </a:bodyPr>
          <a:lstStyle>
            <a:lvl1pPr algn="ctr">
              <a:lnSpc>
                <a:spcPct val="120000"/>
              </a:lnSpc>
              <a:defRPr sz="2600" b="1" baseline="0">
                <a:solidFill>
                  <a:schemeClr val="bg1"/>
                </a:solidFill>
              </a:defRPr>
            </a:lvl1pPr>
          </a:lstStyle>
          <a:p>
            <a:pPr lvl="0">
              <a:spcBef>
                <a:spcPts val="0"/>
              </a:spcBef>
            </a:pPr>
            <a:r>
              <a:rPr lang="pl-PL" dirty="0" smtClean="0"/>
              <a:t>INSERT </a:t>
            </a:r>
            <a:r>
              <a:rPr lang="pl-PL" dirty="0" err="1" smtClean="0"/>
              <a:t>TITLE</a:t>
            </a:r>
            <a:endParaRPr lang="pl-PL" dirty="0"/>
          </a:p>
        </p:txBody>
      </p:sp>
      <p:sp>
        <p:nvSpPr>
          <p:cNvPr id="7" name="Symbol zastępczy tekstu 6"/>
          <p:cNvSpPr>
            <a:spLocks noGrp="1"/>
          </p:cNvSpPr>
          <p:nvPr>
            <p:ph type="body" sz="quarter" idx="10" hasCustomPrompt="1"/>
          </p:nvPr>
        </p:nvSpPr>
        <p:spPr>
          <a:xfrm>
            <a:off x="4676997" y="737238"/>
            <a:ext cx="3535356" cy="1898650"/>
          </a:xfrm>
          <a:noFill/>
        </p:spPr>
        <p:txBody>
          <a:bodyPr anchor="ctr">
            <a:noAutofit/>
          </a:bodyPr>
          <a:lstStyle>
            <a:lvl1pPr marL="0" indent="0" algn="ctr">
              <a:buNone/>
              <a:defRPr sz="13800" b="0">
                <a:solidFill>
                  <a:srgbClr val="FFFFFF">
                    <a:alpha val="40000"/>
                  </a:srgbClr>
                </a:solidFill>
              </a:defRPr>
            </a:lvl1pPr>
          </a:lstStyle>
          <a:p>
            <a:pPr lvl="0"/>
            <a:r>
              <a:rPr lang="pl-PL" dirty="0" smtClean="0"/>
              <a:t>50</a:t>
            </a:r>
            <a:endParaRPr lang="pl-PL" dirty="0"/>
          </a:p>
        </p:txBody>
      </p:sp>
      <p:pic>
        <p:nvPicPr>
          <p:cNvPr id="11" name="Obraz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10" name="Prostokąt 9"/>
          <p:cNvSpPr/>
          <p:nvPr userDrawn="1"/>
        </p:nvSpPr>
        <p:spPr>
          <a:xfrm flipV="1">
            <a:off x="0" y="509778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95679343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pecial Content 5">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ytuł 1"/>
          <p:cNvSpPr>
            <a:spLocks noGrp="1"/>
          </p:cNvSpPr>
          <p:nvPr>
            <p:ph type="ctrTitle" hasCustomPrompt="1"/>
          </p:nvPr>
        </p:nvSpPr>
        <p:spPr>
          <a:xfrm>
            <a:off x="536200" y="2650036"/>
            <a:ext cx="3535356" cy="703223"/>
          </a:xfrm>
          <a:solidFill>
            <a:srgbClr val="FFFFFF">
              <a:alpha val="50196"/>
            </a:srgbClr>
          </a:solidFill>
        </p:spPr>
        <p:txBody>
          <a:bodyPr anchor="t">
            <a:noAutofit/>
          </a:bodyPr>
          <a:lstStyle>
            <a:lvl1pPr algn="ctr">
              <a:lnSpc>
                <a:spcPct val="120000"/>
              </a:lnSpc>
              <a:defRPr sz="2600" b="1" baseline="0">
                <a:solidFill>
                  <a:schemeClr val="tx1"/>
                </a:solidFill>
              </a:defRPr>
            </a:lvl1pPr>
          </a:lstStyle>
          <a:p>
            <a:pPr lvl="0">
              <a:spcBef>
                <a:spcPts val="0"/>
              </a:spcBef>
            </a:pPr>
            <a:r>
              <a:rPr lang="pl-PL" dirty="0" smtClean="0"/>
              <a:t>INSERT </a:t>
            </a:r>
            <a:r>
              <a:rPr lang="pl-PL" dirty="0" err="1" smtClean="0"/>
              <a:t>TITLE</a:t>
            </a:r>
            <a:endParaRPr lang="pl-PL" dirty="0"/>
          </a:p>
        </p:txBody>
      </p:sp>
      <p:sp>
        <p:nvSpPr>
          <p:cNvPr id="7" name="Symbol zastępczy tekstu 6"/>
          <p:cNvSpPr>
            <a:spLocks noGrp="1"/>
          </p:cNvSpPr>
          <p:nvPr>
            <p:ph type="body" sz="quarter" idx="10" hasCustomPrompt="1"/>
          </p:nvPr>
        </p:nvSpPr>
        <p:spPr>
          <a:xfrm>
            <a:off x="536200" y="737238"/>
            <a:ext cx="3535356" cy="1898650"/>
          </a:xfrm>
          <a:solidFill>
            <a:srgbClr val="FFFFFF">
              <a:alpha val="50196"/>
            </a:srgbClr>
          </a:solidFill>
        </p:spPr>
        <p:txBody>
          <a:bodyPr anchor="ctr">
            <a:noAutofit/>
          </a:bodyPr>
          <a:lstStyle>
            <a:lvl1pPr marL="0" indent="0" algn="ctr">
              <a:buNone/>
              <a:defRPr sz="13800" b="0">
                <a:solidFill>
                  <a:schemeClr val="tx1"/>
                </a:solidFill>
              </a:defRPr>
            </a:lvl1pPr>
          </a:lstStyle>
          <a:p>
            <a:pPr lvl="0"/>
            <a:r>
              <a:rPr lang="pl-PL" dirty="0" smtClean="0"/>
              <a:t>50</a:t>
            </a:r>
            <a:endParaRPr lang="pl-PL" dirty="0"/>
          </a:p>
        </p:txBody>
      </p:sp>
      <p:pic>
        <p:nvPicPr>
          <p:cNvPr id="11" name="Obraz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10" name="Prostokąt 9"/>
          <p:cNvSpPr/>
          <p:nvPr userDrawn="1"/>
        </p:nvSpPr>
        <p:spPr>
          <a:xfrm flipV="1">
            <a:off x="0" y="509778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204122772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etro">
    <p:bg>
      <p:bgPr>
        <a:solidFill>
          <a:schemeClr val="bg1">
            <a:alpha val="80000"/>
          </a:schemeClr>
        </a:solidFill>
        <a:effectLst/>
      </p:bgPr>
    </p:bg>
    <p:spTree>
      <p:nvGrpSpPr>
        <p:cNvPr id="1" name=""/>
        <p:cNvGrpSpPr/>
        <p:nvPr/>
      </p:nvGrpSpPr>
      <p:grpSpPr>
        <a:xfrm>
          <a:off x="0" y="0"/>
          <a:ext cx="0" cy="0"/>
          <a:chOff x="0" y="0"/>
          <a:chExt cx="0" cy="0"/>
        </a:xfrm>
      </p:grpSpPr>
      <p:sp>
        <p:nvSpPr>
          <p:cNvPr id="21" name="Prostokąt 20"/>
          <p:cNvSpPr/>
          <p:nvPr userDrawn="1"/>
        </p:nvSpPr>
        <p:spPr>
          <a:xfrm>
            <a:off x="3656012" y="0"/>
            <a:ext cx="3659981" cy="1711325"/>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8" name="Symbol zastępczy obrazu 7"/>
          <p:cNvSpPr>
            <a:spLocks noGrp="1"/>
          </p:cNvSpPr>
          <p:nvPr>
            <p:ph type="pic" sz="quarter" idx="10" hasCustomPrompt="1"/>
          </p:nvPr>
        </p:nvSpPr>
        <p:spPr>
          <a:xfrm>
            <a:off x="0" y="0"/>
            <a:ext cx="3656013" cy="1711325"/>
          </a:xfrm>
        </p:spPr>
        <p:txBody>
          <a:bodyPr anchor="ctr"/>
          <a:lstStyle>
            <a:lvl1pPr marL="0" indent="0" algn="ctr">
              <a:buNone/>
              <a:defRPr>
                <a:solidFill>
                  <a:schemeClr val="accent4"/>
                </a:solidFill>
              </a:defRPr>
            </a:lvl1pPr>
          </a:lstStyle>
          <a:p>
            <a:r>
              <a:rPr lang="pl-PL" dirty="0" smtClean="0"/>
              <a:t>CLICK AND CHOOSE </a:t>
            </a:r>
          </a:p>
          <a:p>
            <a:r>
              <a:rPr lang="pl-PL" dirty="0" smtClean="0"/>
              <a:t>PICTURE</a:t>
            </a:r>
            <a:endParaRPr lang="pl-PL" dirty="0"/>
          </a:p>
        </p:txBody>
      </p:sp>
      <p:sp>
        <p:nvSpPr>
          <p:cNvPr id="10" name="Symbol zastępczy obrazu 7"/>
          <p:cNvSpPr>
            <a:spLocks noGrp="1"/>
          </p:cNvSpPr>
          <p:nvPr>
            <p:ph type="pic" sz="quarter" idx="12" hasCustomPrompt="1"/>
          </p:nvPr>
        </p:nvSpPr>
        <p:spPr>
          <a:xfrm>
            <a:off x="3656013" y="1711325"/>
            <a:ext cx="1828007" cy="1711325"/>
          </a:xfrm>
        </p:spPr>
        <p:txBody>
          <a:bodyPr anchor="ctr"/>
          <a:lstStyle>
            <a:lvl1pPr marL="0" indent="0" algn="ctr">
              <a:buNone/>
              <a:defRPr>
                <a:solidFill>
                  <a:schemeClr val="accent2"/>
                </a:solidFill>
              </a:defRPr>
            </a:lvl1pPr>
          </a:lstStyle>
          <a:p>
            <a:r>
              <a:rPr lang="pl-PL" dirty="0" smtClean="0"/>
              <a:t>CLICK AND CHOOSE </a:t>
            </a:r>
          </a:p>
          <a:p>
            <a:r>
              <a:rPr lang="pl-PL" dirty="0" smtClean="0"/>
              <a:t>PICTURE</a:t>
            </a:r>
            <a:endParaRPr lang="pl-PL" dirty="0"/>
          </a:p>
        </p:txBody>
      </p:sp>
      <p:sp>
        <p:nvSpPr>
          <p:cNvPr id="11" name="Symbol zastępczy obrazu 7"/>
          <p:cNvSpPr>
            <a:spLocks noGrp="1"/>
          </p:cNvSpPr>
          <p:nvPr>
            <p:ph type="pic" sz="quarter" idx="13" hasCustomPrompt="1"/>
          </p:nvPr>
        </p:nvSpPr>
        <p:spPr>
          <a:xfrm>
            <a:off x="5484020" y="1711325"/>
            <a:ext cx="1828007" cy="1711325"/>
          </a:xfrm>
        </p:spPr>
        <p:txBody>
          <a:bodyPr anchor="ctr"/>
          <a:lstStyle>
            <a:lvl1pPr marL="0" indent="0" algn="ctr">
              <a:buNone/>
              <a:defRPr>
                <a:solidFill>
                  <a:schemeClr val="tx2"/>
                </a:solidFill>
              </a:defRPr>
            </a:lvl1pPr>
          </a:lstStyle>
          <a:p>
            <a:r>
              <a:rPr lang="pl-PL" dirty="0" smtClean="0"/>
              <a:t>CLICK AND CHOOSE </a:t>
            </a:r>
          </a:p>
          <a:p>
            <a:r>
              <a:rPr lang="pl-PL" dirty="0" smtClean="0"/>
              <a:t>PICTURE</a:t>
            </a:r>
            <a:endParaRPr lang="pl-PL" dirty="0"/>
          </a:p>
        </p:txBody>
      </p:sp>
      <p:sp>
        <p:nvSpPr>
          <p:cNvPr id="12" name="Symbol zastępczy obrazu 7"/>
          <p:cNvSpPr>
            <a:spLocks noGrp="1"/>
          </p:cNvSpPr>
          <p:nvPr>
            <p:ph type="pic" sz="quarter" idx="14" hasCustomPrompt="1"/>
          </p:nvPr>
        </p:nvSpPr>
        <p:spPr>
          <a:xfrm>
            <a:off x="1828006" y="3422650"/>
            <a:ext cx="3656014" cy="1711325"/>
          </a:xfrm>
        </p:spPr>
        <p:txBody>
          <a:bodyPr anchor="ctr"/>
          <a:lstStyle>
            <a:lvl1pPr marL="0" indent="0" algn="ctr">
              <a:buNone/>
              <a:defRPr>
                <a:solidFill>
                  <a:schemeClr val="accent1"/>
                </a:solidFill>
              </a:defRPr>
            </a:lvl1pPr>
          </a:lstStyle>
          <a:p>
            <a:r>
              <a:rPr lang="pl-PL" dirty="0" smtClean="0"/>
              <a:t>CLICK AND CHOOSE </a:t>
            </a:r>
          </a:p>
          <a:p>
            <a:r>
              <a:rPr lang="pl-PL" dirty="0" smtClean="0"/>
              <a:t>PICTURE</a:t>
            </a:r>
            <a:endParaRPr lang="pl-PL" dirty="0"/>
          </a:p>
        </p:txBody>
      </p:sp>
      <p:sp>
        <p:nvSpPr>
          <p:cNvPr id="13" name="Prostokąt 12"/>
          <p:cNvSpPr/>
          <p:nvPr userDrawn="1"/>
        </p:nvSpPr>
        <p:spPr>
          <a:xfrm>
            <a:off x="0" y="1711325"/>
            <a:ext cx="1828006" cy="343217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14" name="Prostokąt 13"/>
          <p:cNvSpPr/>
          <p:nvPr userDrawn="1"/>
        </p:nvSpPr>
        <p:spPr>
          <a:xfrm>
            <a:off x="7315994" y="3422650"/>
            <a:ext cx="1828006" cy="172085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18" name="Symbol zastępczy tekstu 15"/>
          <p:cNvSpPr>
            <a:spLocks noGrp="1"/>
          </p:cNvSpPr>
          <p:nvPr>
            <p:ph type="body" sz="quarter" idx="17" hasCustomPrompt="1"/>
          </p:nvPr>
        </p:nvSpPr>
        <p:spPr>
          <a:xfrm>
            <a:off x="3715545" y="208365"/>
            <a:ext cx="2490419" cy="342697"/>
          </a:xfrm>
        </p:spPr>
        <p:txBody>
          <a:bodyPr anchor="b">
            <a:normAutofit/>
          </a:bodyPr>
          <a:lstStyle>
            <a:lvl1pPr marL="0" indent="0">
              <a:lnSpc>
                <a:spcPct val="90000"/>
              </a:lnSpc>
              <a:buNone/>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NAME</a:t>
            </a:r>
          </a:p>
        </p:txBody>
      </p:sp>
      <p:sp>
        <p:nvSpPr>
          <p:cNvPr id="22" name="Symbol zastępczy obrazu 7"/>
          <p:cNvSpPr>
            <a:spLocks noGrp="1"/>
          </p:cNvSpPr>
          <p:nvPr>
            <p:ph type="pic" sz="quarter" idx="18" hasCustomPrompt="1"/>
          </p:nvPr>
        </p:nvSpPr>
        <p:spPr>
          <a:xfrm>
            <a:off x="5484020" y="3422650"/>
            <a:ext cx="1828007" cy="1711325"/>
          </a:xfrm>
        </p:spPr>
        <p:txBody>
          <a:bodyPr anchor="ctr"/>
          <a:lstStyle>
            <a:lvl1pPr marL="0" indent="0" algn="ctr">
              <a:buNone/>
              <a:defRPr>
                <a:solidFill>
                  <a:schemeClr val="tx1"/>
                </a:solidFill>
              </a:defRPr>
            </a:lvl1pPr>
          </a:lstStyle>
          <a:p>
            <a:r>
              <a:rPr lang="pl-PL" dirty="0" smtClean="0"/>
              <a:t>CLICK AND CHOOSE </a:t>
            </a:r>
          </a:p>
          <a:p>
            <a:r>
              <a:rPr lang="pl-PL" dirty="0" smtClean="0"/>
              <a:t>PICTURE</a:t>
            </a:r>
            <a:endParaRPr lang="pl-PL" dirty="0"/>
          </a:p>
        </p:txBody>
      </p:sp>
      <p:sp>
        <p:nvSpPr>
          <p:cNvPr id="19" name="Symbol zastępczy tekstu 15"/>
          <p:cNvSpPr>
            <a:spLocks noGrp="1"/>
          </p:cNvSpPr>
          <p:nvPr>
            <p:ph type="body" sz="quarter" idx="20" hasCustomPrompt="1"/>
          </p:nvPr>
        </p:nvSpPr>
        <p:spPr>
          <a:xfrm>
            <a:off x="3715545" y="553318"/>
            <a:ext cx="2490419" cy="342697"/>
          </a:xfrm>
        </p:spPr>
        <p:txBody>
          <a:bodyPr>
            <a:normAutofit/>
          </a:bodyPr>
          <a:lstStyle>
            <a:lvl1pPr marL="0" indent="0">
              <a:lnSpc>
                <a:spcPct val="90000"/>
              </a:lnSpc>
              <a:buNone/>
              <a:defRPr sz="105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a:t>
            </a:r>
            <a:r>
              <a:rPr lang="pl-PL" dirty="0" err="1" smtClean="0"/>
              <a:t>description</a:t>
            </a:r>
            <a:endParaRPr lang="pl-PL" dirty="0"/>
          </a:p>
        </p:txBody>
      </p:sp>
      <p:sp>
        <p:nvSpPr>
          <p:cNvPr id="24" name="Symbol zastępczy tekstu 15"/>
          <p:cNvSpPr>
            <a:spLocks noGrp="1"/>
          </p:cNvSpPr>
          <p:nvPr>
            <p:ph type="body" sz="quarter" idx="21" hasCustomPrompt="1"/>
          </p:nvPr>
        </p:nvSpPr>
        <p:spPr>
          <a:xfrm>
            <a:off x="59534" y="1919690"/>
            <a:ext cx="1617876" cy="342697"/>
          </a:xfrm>
        </p:spPr>
        <p:txBody>
          <a:bodyPr anchor="b">
            <a:normAutofit/>
          </a:bodyPr>
          <a:lstStyle>
            <a:lvl1pPr marL="0" indent="0">
              <a:lnSpc>
                <a:spcPct val="90000"/>
              </a:lnSpc>
              <a:buNone/>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NAME</a:t>
            </a:r>
          </a:p>
        </p:txBody>
      </p:sp>
      <p:sp>
        <p:nvSpPr>
          <p:cNvPr id="25" name="Symbol zastępczy tekstu 15"/>
          <p:cNvSpPr>
            <a:spLocks noGrp="1"/>
          </p:cNvSpPr>
          <p:nvPr>
            <p:ph type="body" sz="quarter" idx="22" hasCustomPrompt="1"/>
          </p:nvPr>
        </p:nvSpPr>
        <p:spPr>
          <a:xfrm>
            <a:off x="59534" y="2264643"/>
            <a:ext cx="1617876" cy="342697"/>
          </a:xfrm>
        </p:spPr>
        <p:txBody>
          <a:bodyPr>
            <a:normAutofit/>
          </a:bodyPr>
          <a:lstStyle>
            <a:lvl1pPr marL="0" indent="0">
              <a:lnSpc>
                <a:spcPct val="90000"/>
              </a:lnSpc>
              <a:buNone/>
              <a:defRPr sz="105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a:t>
            </a:r>
            <a:r>
              <a:rPr lang="pl-PL" dirty="0" err="1" smtClean="0"/>
              <a:t>description</a:t>
            </a:r>
            <a:endParaRPr lang="pl-PL" dirty="0"/>
          </a:p>
        </p:txBody>
      </p:sp>
      <p:sp>
        <p:nvSpPr>
          <p:cNvPr id="28" name="Symbol zastępczy tekstu 15"/>
          <p:cNvSpPr>
            <a:spLocks noGrp="1"/>
          </p:cNvSpPr>
          <p:nvPr>
            <p:ph type="body" sz="quarter" idx="23" hasCustomPrompt="1"/>
          </p:nvPr>
        </p:nvSpPr>
        <p:spPr>
          <a:xfrm>
            <a:off x="7375528" y="3631015"/>
            <a:ext cx="1617876" cy="342697"/>
          </a:xfrm>
        </p:spPr>
        <p:txBody>
          <a:bodyPr anchor="b">
            <a:normAutofit/>
          </a:bodyPr>
          <a:lstStyle>
            <a:lvl1pPr marL="0" indent="0">
              <a:lnSpc>
                <a:spcPct val="90000"/>
              </a:lnSpc>
              <a:buNone/>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NAME</a:t>
            </a:r>
          </a:p>
        </p:txBody>
      </p:sp>
      <p:sp>
        <p:nvSpPr>
          <p:cNvPr id="29" name="Symbol zastępczy tekstu 15"/>
          <p:cNvSpPr>
            <a:spLocks noGrp="1"/>
          </p:cNvSpPr>
          <p:nvPr>
            <p:ph type="body" sz="quarter" idx="24" hasCustomPrompt="1"/>
          </p:nvPr>
        </p:nvSpPr>
        <p:spPr>
          <a:xfrm>
            <a:off x="7375528" y="3975968"/>
            <a:ext cx="1617876" cy="705033"/>
          </a:xfrm>
        </p:spPr>
        <p:txBody>
          <a:bodyPr>
            <a:normAutofit/>
          </a:bodyPr>
          <a:lstStyle>
            <a:lvl1pPr marL="0" indent="0">
              <a:lnSpc>
                <a:spcPct val="90000"/>
              </a:lnSpc>
              <a:buNone/>
              <a:defRPr sz="105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a:t>
            </a:r>
            <a:r>
              <a:rPr lang="pl-PL" dirty="0" err="1" smtClean="0"/>
              <a:t>description</a:t>
            </a:r>
            <a:endParaRPr lang="pl-PL" dirty="0"/>
          </a:p>
        </p:txBody>
      </p:sp>
      <p:sp>
        <p:nvSpPr>
          <p:cNvPr id="32" name="Prostokąt 31"/>
          <p:cNvSpPr/>
          <p:nvPr userDrawn="1"/>
        </p:nvSpPr>
        <p:spPr>
          <a:xfrm>
            <a:off x="7315994" y="-18"/>
            <a:ext cx="1828006" cy="3422668"/>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33" name="Symbol zastępczy tekstu 15"/>
          <p:cNvSpPr>
            <a:spLocks noGrp="1"/>
          </p:cNvSpPr>
          <p:nvPr>
            <p:ph type="body" sz="quarter" idx="25" hasCustomPrompt="1"/>
          </p:nvPr>
        </p:nvSpPr>
        <p:spPr>
          <a:xfrm>
            <a:off x="7375528" y="208347"/>
            <a:ext cx="1617876" cy="342697"/>
          </a:xfrm>
        </p:spPr>
        <p:txBody>
          <a:bodyPr anchor="b">
            <a:normAutofit/>
          </a:bodyPr>
          <a:lstStyle>
            <a:lvl1pPr marL="0" indent="0">
              <a:lnSpc>
                <a:spcPct val="90000"/>
              </a:lnSpc>
              <a:buNone/>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NAME</a:t>
            </a:r>
          </a:p>
        </p:txBody>
      </p:sp>
      <p:sp>
        <p:nvSpPr>
          <p:cNvPr id="34" name="Symbol zastępczy tekstu 15"/>
          <p:cNvSpPr>
            <a:spLocks noGrp="1"/>
          </p:cNvSpPr>
          <p:nvPr>
            <p:ph type="body" sz="quarter" idx="26" hasCustomPrompt="1"/>
          </p:nvPr>
        </p:nvSpPr>
        <p:spPr>
          <a:xfrm>
            <a:off x="7375528" y="553300"/>
            <a:ext cx="1617876" cy="724438"/>
          </a:xfrm>
        </p:spPr>
        <p:txBody>
          <a:bodyPr>
            <a:normAutofit/>
          </a:bodyPr>
          <a:lstStyle>
            <a:lvl1pPr marL="0" indent="0">
              <a:lnSpc>
                <a:spcPct val="90000"/>
              </a:lnSpc>
              <a:buNone/>
              <a:defRPr sz="105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a:t>
            </a:r>
            <a:r>
              <a:rPr lang="pl-PL" dirty="0" err="1" smtClean="0"/>
              <a:t>description</a:t>
            </a:r>
            <a:endParaRPr lang="pl-PL" dirty="0"/>
          </a:p>
        </p:txBody>
      </p:sp>
      <p:sp>
        <p:nvSpPr>
          <p:cNvPr id="42" name="Prostokąt 41"/>
          <p:cNvSpPr/>
          <p:nvPr userDrawn="1"/>
        </p:nvSpPr>
        <p:spPr>
          <a:xfrm>
            <a:off x="1828007" y="1711325"/>
            <a:ext cx="1828006" cy="172085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43" name="Symbol zastępczy tekstu 15"/>
          <p:cNvSpPr>
            <a:spLocks noGrp="1"/>
          </p:cNvSpPr>
          <p:nvPr>
            <p:ph type="body" sz="quarter" idx="27" hasCustomPrompt="1"/>
          </p:nvPr>
        </p:nvSpPr>
        <p:spPr>
          <a:xfrm>
            <a:off x="1887541" y="1919690"/>
            <a:ext cx="1617876" cy="342697"/>
          </a:xfrm>
        </p:spPr>
        <p:txBody>
          <a:bodyPr anchor="b">
            <a:normAutofit/>
          </a:bodyPr>
          <a:lstStyle>
            <a:lvl1pPr marL="0" indent="0">
              <a:lnSpc>
                <a:spcPct val="90000"/>
              </a:lnSpc>
              <a:buNone/>
              <a:defRPr sz="1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NAME</a:t>
            </a:r>
          </a:p>
        </p:txBody>
      </p:sp>
      <p:sp>
        <p:nvSpPr>
          <p:cNvPr id="44" name="Symbol zastępczy tekstu 15"/>
          <p:cNvSpPr>
            <a:spLocks noGrp="1"/>
          </p:cNvSpPr>
          <p:nvPr>
            <p:ph type="body" sz="quarter" idx="28" hasCustomPrompt="1"/>
          </p:nvPr>
        </p:nvSpPr>
        <p:spPr>
          <a:xfrm>
            <a:off x="1887541" y="2264643"/>
            <a:ext cx="1617876" cy="342697"/>
          </a:xfrm>
        </p:spPr>
        <p:txBody>
          <a:bodyPr>
            <a:normAutofit/>
          </a:bodyPr>
          <a:lstStyle>
            <a:lvl1pPr marL="0" indent="0">
              <a:lnSpc>
                <a:spcPct val="90000"/>
              </a:lnSpc>
              <a:buNone/>
              <a:defRPr sz="1050"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pl-PL" dirty="0" smtClean="0"/>
              <a:t>Insert </a:t>
            </a:r>
            <a:r>
              <a:rPr lang="pl-PL" dirty="0" err="1" smtClean="0"/>
              <a:t>description</a:t>
            </a:r>
            <a:endParaRPr lang="pl-PL" dirty="0"/>
          </a:p>
        </p:txBody>
      </p:sp>
      <p:pic>
        <p:nvPicPr>
          <p:cNvPr id="23" name="Obraz 2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Tree>
    <p:extLst>
      <p:ext uri="{BB962C8B-B14F-4D97-AF65-F5344CB8AC3E}">
        <p14:creationId xmlns:p14="http://schemas.microsoft.com/office/powerpoint/2010/main" val="185131469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Full picture">
    <p:bg>
      <p:bgPr>
        <a:blipFill>
          <a:blip r:embed="rId2" cstate="screen">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Prostokąt 1"/>
          <p:cNvSpPr/>
          <p:nvPr userDrawn="1"/>
        </p:nvSpPr>
        <p:spPr>
          <a:xfrm>
            <a:off x="1047625" y="0"/>
            <a:ext cx="3140188" cy="5143500"/>
          </a:xfrm>
          <a:prstGeom prst="rect">
            <a:avLst/>
          </a:prstGeom>
          <a:solidFill>
            <a:schemeClr val="tx2">
              <a:alpha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10" name="Symbol zastępczy tekstu 6"/>
          <p:cNvSpPr>
            <a:spLocks noGrp="1"/>
          </p:cNvSpPr>
          <p:nvPr>
            <p:ph type="body" sz="quarter" idx="18" hasCustomPrompt="1"/>
          </p:nvPr>
        </p:nvSpPr>
        <p:spPr>
          <a:xfrm>
            <a:off x="1205071" y="2217496"/>
            <a:ext cx="2825296" cy="930713"/>
          </a:xfrm>
        </p:spPr>
        <p:txBody>
          <a:bodyPr anchor="t">
            <a:noAutofit/>
          </a:bodyPr>
          <a:lstStyle>
            <a:lvl1pPr marL="0" indent="0" algn="ctr">
              <a:buNone/>
              <a:defRPr sz="1600" b="0">
                <a:solidFill>
                  <a:srgbClr val="FFFFFF"/>
                </a:solidFill>
              </a:defRPr>
            </a:lvl1pPr>
          </a:lstStyle>
          <a:p>
            <a:pPr lvl="0"/>
            <a:r>
              <a:rPr lang="pl-PL" dirty="0" smtClean="0"/>
              <a:t>Insert </a:t>
            </a:r>
            <a:r>
              <a:rPr lang="pl-PL" dirty="0" err="1" smtClean="0"/>
              <a:t>description</a:t>
            </a:r>
            <a:endParaRPr lang="pl-PL" dirty="0"/>
          </a:p>
        </p:txBody>
      </p:sp>
      <p:pic>
        <p:nvPicPr>
          <p:cNvPr id="5" name="Obraz 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8" name="Tytuł 2"/>
          <p:cNvSpPr>
            <a:spLocks noGrp="1"/>
          </p:cNvSpPr>
          <p:nvPr>
            <p:ph type="title" hasCustomPrompt="1"/>
          </p:nvPr>
        </p:nvSpPr>
        <p:spPr>
          <a:xfrm>
            <a:off x="1205071" y="1020282"/>
            <a:ext cx="2825296" cy="1197213"/>
          </a:xfrm>
        </p:spPr>
        <p:txBody>
          <a:bodyPr>
            <a:normAutofit/>
          </a:bodyPr>
          <a:lstStyle>
            <a:lvl1pPr algn="ctr">
              <a:defRPr sz="2800">
                <a:solidFill>
                  <a:schemeClr val="bg1"/>
                </a:solidFil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7942744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Quotes">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Prostokąt 1"/>
          <p:cNvSpPr/>
          <p:nvPr userDrawn="1"/>
        </p:nvSpPr>
        <p:spPr>
          <a:xfrm>
            <a:off x="0" y="0"/>
            <a:ext cx="3140188" cy="5143500"/>
          </a:xfrm>
          <a:prstGeom prst="rect">
            <a:avLst/>
          </a:prstGeom>
          <a:solidFill>
            <a:schemeClr val="tx1">
              <a:alpha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dirty="0"/>
          </a:p>
        </p:txBody>
      </p:sp>
      <p:sp>
        <p:nvSpPr>
          <p:cNvPr id="4" name="PoleTekstowe 3"/>
          <p:cNvSpPr txBox="1"/>
          <p:nvPr userDrawn="1"/>
        </p:nvSpPr>
        <p:spPr>
          <a:xfrm>
            <a:off x="596102" y="-1005939"/>
            <a:ext cx="1155867" cy="2646878"/>
          </a:xfrm>
          <a:prstGeom prst="rect">
            <a:avLst/>
          </a:prstGeom>
          <a:noFill/>
        </p:spPr>
        <p:txBody>
          <a:bodyPr wrap="square"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l-PL" sz="16600" dirty="0" smtClean="0">
                <a:solidFill>
                  <a:schemeClr val="bg1"/>
                </a:solidFill>
              </a:rPr>
              <a:t>„</a:t>
            </a:r>
          </a:p>
        </p:txBody>
      </p:sp>
      <p:sp>
        <p:nvSpPr>
          <p:cNvPr id="9" name="Symbol zastępczy tekstu 6"/>
          <p:cNvSpPr>
            <a:spLocks noGrp="1"/>
          </p:cNvSpPr>
          <p:nvPr>
            <p:ph type="body" sz="quarter" idx="16" hasCustomPrompt="1"/>
          </p:nvPr>
        </p:nvSpPr>
        <p:spPr>
          <a:xfrm>
            <a:off x="457200" y="3289899"/>
            <a:ext cx="2112496" cy="285750"/>
          </a:xfrm>
        </p:spPr>
        <p:txBody>
          <a:bodyPr anchor="t">
            <a:noAutofit/>
          </a:bodyPr>
          <a:lstStyle>
            <a:lvl1pPr marL="0" indent="0" algn="ctr">
              <a:buNone/>
              <a:defRPr sz="1400" b="0" baseline="0">
                <a:solidFill>
                  <a:srgbClr val="FFFFFF"/>
                </a:solidFill>
              </a:defRPr>
            </a:lvl1pPr>
          </a:lstStyle>
          <a:p>
            <a:pPr lvl="0"/>
            <a:r>
              <a:rPr lang="pl-PL" dirty="0" smtClean="0"/>
              <a:t>Insert </a:t>
            </a:r>
            <a:r>
              <a:rPr lang="pl-PL" dirty="0" err="1" smtClean="0"/>
              <a:t>author</a:t>
            </a:r>
            <a:r>
              <a:rPr lang="pl-PL" dirty="0" smtClean="0"/>
              <a:t> of </a:t>
            </a:r>
            <a:r>
              <a:rPr lang="pl-PL" dirty="0" err="1" smtClean="0"/>
              <a:t>quote</a:t>
            </a:r>
            <a:endParaRPr lang="pl-PL" dirty="0"/>
          </a:p>
        </p:txBody>
      </p:sp>
      <p:sp>
        <p:nvSpPr>
          <p:cNvPr id="11" name="Symbol zastępczy tekstu 6"/>
          <p:cNvSpPr>
            <a:spLocks noGrp="1"/>
          </p:cNvSpPr>
          <p:nvPr>
            <p:ph type="body" sz="quarter" idx="18" hasCustomPrompt="1"/>
          </p:nvPr>
        </p:nvSpPr>
        <p:spPr>
          <a:xfrm>
            <a:off x="457200" y="1570914"/>
            <a:ext cx="2112496" cy="1450441"/>
          </a:xfrm>
        </p:spPr>
        <p:txBody>
          <a:bodyPr anchor="b">
            <a:noAutofit/>
          </a:bodyPr>
          <a:lstStyle>
            <a:lvl1pPr marL="0" indent="0" algn="ctr">
              <a:lnSpc>
                <a:spcPct val="120000"/>
              </a:lnSpc>
              <a:buNone/>
              <a:defRPr sz="2000" b="0" i="1">
                <a:solidFill>
                  <a:srgbClr val="FFFFFF"/>
                </a:solidFill>
              </a:defRPr>
            </a:lvl1pPr>
          </a:lstStyle>
          <a:p>
            <a:pPr lvl="0"/>
            <a:r>
              <a:rPr lang="pl-PL" dirty="0" smtClean="0"/>
              <a:t>Insert </a:t>
            </a:r>
          </a:p>
          <a:p>
            <a:pPr lvl="0"/>
            <a:r>
              <a:rPr lang="pl-PL" dirty="0" err="1" smtClean="0"/>
              <a:t>quote</a:t>
            </a:r>
            <a:r>
              <a:rPr lang="pl-PL" dirty="0" smtClean="0"/>
              <a:t> </a:t>
            </a:r>
          </a:p>
          <a:p>
            <a:pPr lvl="0"/>
            <a:r>
              <a:rPr lang="pl-PL" dirty="0" err="1" smtClean="0"/>
              <a:t>here</a:t>
            </a:r>
            <a:endParaRPr lang="pl-PL" dirty="0"/>
          </a:p>
        </p:txBody>
      </p:sp>
      <p:pic>
        <p:nvPicPr>
          <p:cNvPr id="7" name="Obraz 6"/>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Tree>
    <p:extLst>
      <p:ext uri="{BB962C8B-B14F-4D97-AF65-F5344CB8AC3E}">
        <p14:creationId xmlns:p14="http://schemas.microsoft.com/office/powerpoint/2010/main" val="354997565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Quotes 2">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0" name="Symbol zastępczy tekstu 6"/>
          <p:cNvSpPr>
            <a:spLocks noGrp="1"/>
          </p:cNvSpPr>
          <p:nvPr>
            <p:ph type="body" sz="quarter" idx="18" hasCustomPrompt="1"/>
          </p:nvPr>
        </p:nvSpPr>
        <p:spPr>
          <a:xfrm>
            <a:off x="457200" y="1570914"/>
            <a:ext cx="2112496" cy="1450441"/>
          </a:xfrm>
        </p:spPr>
        <p:txBody>
          <a:bodyPr anchor="b">
            <a:noAutofit/>
          </a:bodyPr>
          <a:lstStyle>
            <a:lvl1pPr marL="0" indent="0" algn="ctr">
              <a:lnSpc>
                <a:spcPct val="120000"/>
              </a:lnSpc>
              <a:buNone/>
              <a:defRPr sz="2000" b="0" i="1">
                <a:solidFill>
                  <a:srgbClr val="FFFFFF"/>
                </a:solidFill>
              </a:defRPr>
            </a:lvl1pPr>
          </a:lstStyle>
          <a:p>
            <a:pPr lvl="0"/>
            <a:r>
              <a:rPr lang="pl-PL" dirty="0" smtClean="0"/>
              <a:t>Insert </a:t>
            </a:r>
          </a:p>
          <a:p>
            <a:pPr lvl="0"/>
            <a:r>
              <a:rPr lang="pl-PL" dirty="0" err="1" smtClean="0"/>
              <a:t>quote</a:t>
            </a:r>
            <a:r>
              <a:rPr lang="pl-PL" dirty="0" smtClean="0"/>
              <a:t> </a:t>
            </a:r>
          </a:p>
          <a:p>
            <a:pPr lvl="0"/>
            <a:r>
              <a:rPr lang="pl-PL" dirty="0" err="1" smtClean="0"/>
              <a:t>here</a:t>
            </a:r>
            <a:endParaRPr lang="pl-PL" dirty="0"/>
          </a:p>
        </p:txBody>
      </p:sp>
      <p:sp>
        <p:nvSpPr>
          <p:cNvPr id="4" name="PoleTekstowe 3"/>
          <p:cNvSpPr txBox="1"/>
          <p:nvPr userDrawn="1"/>
        </p:nvSpPr>
        <p:spPr>
          <a:xfrm>
            <a:off x="596102" y="-1005939"/>
            <a:ext cx="1155867" cy="2646878"/>
          </a:xfrm>
          <a:prstGeom prst="rect">
            <a:avLst/>
          </a:prstGeom>
          <a:noFill/>
        </p:spPr>
        <p:txBody>
          <a:bodyPr wrap="square"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l-PL" sz="16600" dirty="0" smtClean="0">
                <a:solidFill>
                  <a:schemeClr val="bg1"/>
                </a:solidFill>
              </a:rPr>
              <a:t>„</a:t>
            </a:r>
          </a:p>
        </p:txBody>
      </p:sp>
      <p:sp>
        <p:nvSpPr>
          <p:cNvPr id="9" name="Symbol zastępczy tekstu 6"/>
          <p:cNvSpPr>
            <a:spLocks noGrp="1"/>
          </p:cNvSpPr>
          <p:nvPr>
            <p:ph type="body" sz="quarter" idx="16" hasCustomPrompt="1"/>
          </p:nvPr>
        </p:nvSpPr>
        <p:spPr>
          <a:xfrm>
            <a:off x="457200" y="3289899"/>
            <a:ext cx="2112496" cy="285750"/>
          </a:xfrm>
        </p:spPr>
        <p:txBody>
          <a:bodyPr anchor="t">
            <a:noAutofit/>
          </a:bodyPr>
          <a:lstStyle>
            <a:lvl1pPr marL="0" indent="0" algn="ctr">
              <a:buNone/>
              <a:defRPr sz="1400" b="0">
                <a:solidFill>
                  <a:srgbClr val="FFFFFF"/>
                </a:solidFill>
              </a:defRPr>
            </a:lvl1pPr>
          </a:lstStyle>
          <a:p>
            <a:pPr lvl="0"/>
            <a:r>
              <a:rPr lang="pl-PL" dirty="0" smtClean="0"/>
              <a:t>Insert </a:t>
            </a:r>
            <a:r>
              <a:rPr lang="pl-PL" dirty="0" err="1" smtClean="0"/>
              <a:t>author</a:t>
            </a:r>
            <a:r>
              <a:rPr lang="pl-PL" dirty="0" smtClean="0"/>
              <a:t> of </a:t>
            </a:r>
            <a:r>
              <a:rPr lang="pl-PL" dirty="0" err="1" smtClean="0"/>
              <a:t>quote</a:t>
            </a:r>
            <a:endParaRPr lang="pl-PL" dirty="0"/>
          </a:p>
        </p:txBody>
      </p:sp>
      <p:pic>
        <p:nvPicPr>
          <p:cNvPr id="6" name="Obraz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Tree>
    <p:extLst>
      <p:ext uri="{BB962C8B-B14F-4D97-AF65-F5344CB8AC3E}">
        <p14:creationId xmlns:p14="http://schemas.microsoft.com/office/powerpoint/2010/main" val="59980252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1">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6" name="Obraz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11" name="Prostokąt 10"/>
          <p:cNvSpPr/>
          <p:nvPr userDrawn="1"/>
        </p:nvSpPr>
        <p:spPr>
          <a:xfrm flipV="1">
            <a:off x="0" y="509778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7" name="Tytuł 1"/>
          <p:cNvSpPr>
            <a:spLocks noGrp="1"/>
          </p:cNvSpPr>
          <p:nvPr>
            <p:ph type="title" hasCustomPrompt="1"/>
          </p:nvPr>
        </p:nvSpPr>
        <p:spPr>
          <a:xfrm>
            <a:off x="393700" y="4438649"/>
            <a:ext cx="4779963" cy="522587"/>
          </a:xfrm>
          <a:solidFill>
            <a:schemeClr val="tx1">
              <a:alpha val="95000"/>
            </a:schemeClr>
          </a:solidFill>
        </p:spPr>
        <p:txBody>
          <a:bodyPr anchor="ctr">
            <a:normAutofit/>
          </a:bodyPr>
          <a:lstStyle>
            <a:lvl1pPr algn="l">
              <a:defRPr sz="1800" b="0" baseline="0">
                <a:solidFill>
                  <a:schemeClr val="accent3"/>
                </a:solidFill>
              </a:defRPr>
            </a:lvl1pPr>
          </a:lstStyle>
          <a:p>
            <a:r>
              <a:rPr lang="pl-PL" dirty="0" smtClean="0"/>
              <a:t>INSERT </a:t>
            </a:r>
            <a:r>
              <a:rPr lang="pl-PL" dirty="0" err="1" smtClean="0"/>
              <a:t>SECTION</a:t>
            </a:r>
            <a:r>
              <a:rPr lang="pl-PL" dirty="0" smtClean="0"/>
              <a:t> </a:t>
            </a:r>
            <a:r>
              <a:rPr lang="pl-PL" dirty="0" err="1" smtClean="0"/>
              <a:t>TITLE</a:t>
            </a:r>
            <a:endParaRPr lang="en-US" dirty="0"/>
          </a:p>
        </p:txBody>
      </p:sp>
    </p:spTree>
    <p:extLst>
      <p:ext uri="{BB962C8B-B14F-4D97-AF65-F5344CB8AC3E}">
        <p14:creationId xmlns:p14="http://schemas.microsoft.com/office/powerpoint/2010/main" val="354997565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2">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6" name="Prostokąt 15"/>
          <p:cNvSpPr/>
          <p:nvPr userDrawn="1"/>
        </p:nvSpPr>
        <p:spPr>
          <a:xfrm>
            <a:off x="0" y="4261651"/>
            <a:ext cx="9144000" cy="881848"/>
          </a:xfrm>
          <a:prstGeom prst="rect">
            <a:avLst/>
          </a:prstGeom>
          <a:solidFill>
            <a:schemeClr val="tx1">
              <a:alpha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dirty="0"/>
          </a:p>
        </p:txBody>
      </p:sp>
      <p:pic>
        <p:nvPicPr>
          <p:cNvPr id="6" name="Obraz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
        <p:nvSpPr>
          <p:cNvPr id="12" name="Prostokąt 11"/>
          <p:cNvSpPr/>
          <p:nvPr userDrawn="1"/>
        </p:nvSpPr>
        <p:spPr>
          <a:xfrm flipV="1">
            <a:off x="0" y="4215930"/>
            <a:ext cx="9144000" cy="45720"/>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7" name="Tytuł 1"/>
          <p:cNvSpPr>
            <a:spLocks noGrp="1"/>
          </p:cNvSpPr>
          <p:nvPr>
            <p:ph type="title" hasCustomPrompt="1"/>
          </p:nvPr>
        </p:nvSpPr>
        <p:spPr>
          <a:xfrm>
            <a:off x="393700" y="4438649"/>
            <a:ext cx="4779963" cy="522588"/>
          </a:xfrm>
        </p:spPr>
        <p:txBody>
          <a:bodyPr anchor="ctr"/>
          <a:lstStyle>
            <a:lvl1pPr algn="l">
              <a:defRPr b="0">
                <a:solidFill>
                  <a:schemeClr val="accent3"/>
                </a:solidFill>
              </a:defRPr>
            </a:lvl1pPr>
          </a:lstStyle>
          <a:p>
            <a:r>
              <a:rPr lang="pl-PL" dirty="0" smtClean="0"/>
              <a:t>INSERT </a:t>
            </a:r>
            <a:r>
              <a:rPr lang="pl-PL" dirty="0" err="1" smtClean="0"/>
              <a:t>SECTION</a:t>
            </a:r>
            <a:r>
              <a:rPr lang="pl-PL" dirty="0" smtClean="0"/>
              <a:t> </a:t>
            </a:r>
            <a:r>
              <a:rPr lang="pl-PL" dirty="0" err="1" smtClean="0"/>
              <a:t>TITLE</a:t>
            </a:r>
            <a:endParaRPr lang="en-US" dirty="0"/>
          </a:p>
        </p:txBody>
      </p:sp>
    </p:spTree>
    <p:extLst>
      <p:ext uri="{BB962C8B-B14F-4D97-AF65-F5344CB8AC3E}">
        <p14:creationId xmlns:p14="http://schemas.microsoft.com/office/powerpoint/2010/main" val="497818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dna 3">
    <p:bg>
      <p:bgPr>
        <a:blipFill dpi="0" rotWithShape="1">
          <a:blip r:embed="rId2" cstate="screen">
            <a:alphaModFix amt="10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42" name="Symbol zastępczy tekstu 38"/>
          <p:cNvSpPr>
            <a:spLocks noGrp="1"/>
          </p:cNvSpPr>
          <p:nvPr>
            <p:ph type="body" sz="quarter" idx="10" hasCustomPrompt="1"/>
          </p:nvPr>
        </p:nvSpPr>
        <p:spPr>
          <a:xfrm>
            <a:off x="457200" y="1036302"/>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45" name="Symbol zastępczy tekstu 38"/>
          <p:cNvSpPr>
            <a:spLocks noGrp="1"/>
          </p:cNvSpPr>
          <p:nvPr>
            <p:ph type="body" sz="quarter" idx="14" hasCustomPrompt="1"/>
          </p:nvPr>
        </p:nvSpPr>
        <p:spPr>
          <a:xfrm>
            <a:off x="455280" y="1405979"/>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pic>
        <p:nvPicPr>
          <p:cNvPr id="31" name="Obraz 3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622122" y="4717359"/>
            <a:ext cx="800100" cy="122537"/>
          </a:xfrm>
          <a:prstGeom prst="rect">
            <a:avLst/>
          </a:prstGeom>
        </p:spPr>
      </p:pic>
      <p:sp>
        <p:nvSpPr>
          <p:cNvPr id="9" name="Symbol zastępczy tekstu 38"/>
          <p:cNvSpPr>
            <a:spLocks noGrp="1"/>
          </p:cNvSpPr>
          <p:nvPr>
            <p:ph type="body" sz="quarter" idx="26" hasCustomPrompt="1"/>
          </p:nvPr>
        </p:nvSpPr>
        <p:spPr>
          <a:xfrm>
            <a:off x="455280" y="1775656"/>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10" name="Symbol zastępczy tekstu 38"/>
          <p:cNvSpPr>
            <a:spLocks noGrp="1"/>
          </p:cNvSpPr>
          <p:nvPr>
            <p:ph type="body" sz="quarter" idx="27" hasCustomPrompt="1"/>
          </p:nvPr>
        </p:nvSpPr>
        <p:spPr>
          <a:xfrm>
            <a:off x="453360" y="2145333"/>
            <a:ext cx="7965038" cy="279757"/>
          </a:xfrm>
          <a:noFill/>
        </p:spPr>
        <p:txBody>
          <a:bodyPr wrap="square" rtlCol="0" anchor="b">
            <a:spAutoFit/>
          </a:bodyPr>
          <a:lstStyle>
            <a:lvl1pPr marL="0" algn="l" defTabSz="457200" rtl="0" eaLnBrk="1" latinLnBrk="0" hangingPunct="1">
              <a:lnSpc>
                <a:spcPct val="110000"/>
              </a:lnSpc>
              <a:buNone/>
              <a:defRPr lang="pl-PL" sz="1200" b="1" kern="120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13" name="Symbol zastępczy tekstu 38"/>
          <p:cNvSpPr>
            <a:spLocks noGrp="1"/>
          </p:cNvSpPr>
          <p:nvPr>
            <p:ph type="body" sz="quarter" idx="28" hasCustomPrompt="1"/>
          </p:nvPr>
        </p:nvSpPr>
        <p:spPr>
          <a:xfrm>
            <a:off x="459104" y="2499301"/>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14" name="Symbol zastępczy tekstu 38"/>
          <p:cNvSpPr>
            <a:spLocks noGrp="1"/>
          </p:cNvSpPr>
          <p:nvPr>
            <p:ph type="body" sz="quarter" idx="29" hasCustomPrompt="1"/>
          </p:nvPr>
        </p:nvSpPr>
        <p:spPr>
          <a:xfrm>
            <a:off x="457184" y="2868978"/>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15" name="Symbol zastępczy tekstu 38"/>
          <p:cNvSpPr>
            <a:spLocks noGrp="1"/>
          </p:cNvSpPr>
          <p:nvPr>
            <p:ph type="body" sz="quarter" idx="30" hasCustomPrompt="1"/>
          </p:nvPr>
        </p:nvSpPr>
        <p:spPr>
          <a:xfrm>
            <a:off x="461024" y="3238655"/>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16" name="Symbol zastępczy tekstu 38"/>
          <p:cNvSpPr>
            <a:spLocks noGrp="1"/>
          </p:cNvSpPr>
          <p:nvPr>
            <p:ph type="body" sz="quarter" idx="31" hasCustomPrompt="1"/>
          </p:nvPr>
        </p:nvSpPr>
        <p:spPr>
          <a:xfrm>
            <a:off x="459104" y="3608332"/>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17" name="Symbol zastępczy tekstu 38"/>
          <p:cNvSpPr>
            <a:spLocks noGrp="1"/>
          </p:cNvSpPr>
          <p:nvPr>
            <p:ph type="body" sz="quarter" idx="32" hasCustomPrompt="1"/>
          </p:nvPr>
        </p:nvSpPr>
        <p:spPr>
          <a:xfrm>
            <a:off x="462944" y="3978009"/>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chemeClr val="tx1"/>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18" name="Symbol zastępczy tekstu 38"/>
          <p:cNvSpPr>
            <a:spLocks noGrp="1"/>
          </p:cNvSpPr>
          <p:nvPr>
            <p:ph type="body" sz="quarter" idx="33" hasCustomPrompt="1"/>
          </p:nvPr>
        </p:nvSpPr>
        <p:spPr>
          <a:xfrm>
            <a:off x="461024" y="4347686"/>
            <a:ext cx="7965038" cy="295466"/>
          </a:xfrm>
          <a:noFill/>
        </p:spPr>
        <p:txBody>
          <a:bodyPr wrap="square" rtlCol="0" anchor="b">
            <a:spAutoFit/>
          </a:bodyPr>
          <a:lstStyle>
            <a:lvl1pPr marL="0" algn="l" defTabSz="457200" rtl="0" eaLnBrk="1" latinLnBrk="0" hangingPunct="1">
              <a:lnSpc>
                <a:spcPct val="110000"/>
              </a:lnSpc>
              <a:buNone/>
              <a:defRPr lang="pl-PL" sz="1200" b="1" kern="1200" smtClean="0">
                <a:solidFill>
                  <a:srgbClr val="26437E"/>
                </a:solidFill>
                <a:latin typeface="+mn-lt"/>
                <a:ea typeface="+mn-ea"/>
                <a:cs typeface="+mn-cs"/>
              </a:defRPr>
            </a:lvl1pPr>
            <a:lvl2pPr marL="0" algn="l" defTabSz="457200" rtl="0" eaLnBrk="1" latinLnBrk="0" hangingPunct="1">
              <a:lnSpc>
                <a:spcPct val="110000"/>
              </a:lnSpc>
              <a:buNone/>
              <a:defRPr lang="pl-PL" sz="900" b="0" kern="1200" smtClean="0">
                <a:solidFill>
                  <a:srgbClr val="FFFFFF"/>
                </a:solidFill>
                <a:latin typeface="+mn-lt"/>
                <a:ea typeface="+mn-ea"/>
                <a:cs typeface="+mn-cs"/>
              </a:defRPr>
            </a:lvl2pPr>
            <a:lvl3pPr marL="0" algn="l" defTabSz="457200" rtl="0" eaLnBrk="1" latinLnBrk="0" hangingPunct="1">
              <a:lnSpc>
                <a:spcPct val="110000"/>
              </a:lnSpc>
              <a:buNone/>
              <a:defRPr lang="pl-PL" sz="900" b="0" kern="1200" smtClean="0">
                <a:solidFill>
                  <a:srgbClr val="FFFFFF"/>
                </a:solidFill>
                <a:latin typeface="+mn-lt"/>
                <a:ea typeface="+mn-ea"/>
                <a:cs typeface="+mn-cs"/>
              </a:defRPr>
            </a:lvl3pPr>
            <a:lvl4pPr marL="0" algn="l" defTabSz="457200" rtl="0" eaLnBrk="1" latinLnBrk="0" hangingPunct="1">
              <a:lnSpc>
                <a:spcPct val="110000"/>
              </a:lnSpc>
              <a:buNone/>
              <a:defRPr lang="pl-PL" sz="900" b="0" kern="1200" smtClean="0">
                <a:solidFill>
                  <a:srgbClr val="FFFFFF"/>
                </a:solidFill>
                <a:latin typeface="+mn-lt"/>
                <a:ea typeface="+mn-ea"/>
                <a:cs typeface="+mn-cs"/>
              </a:defRPr>
            </a:lvl4pPr>
            <a:lvl5pPr marL="0" algn="l" defTabSz="457200" rtl="0" eaLnBrk="1" latinLnBrk="0" hangingPunct="1">
              <a:lnSpc>
                <a:spcPct val="110000"/>
              </a:lnSpc>
              <a:buNone/>
              <a:defRPr lang="pl-PL" sz="900" b="0" kern="1200" dirty="0" err="1" smtClean="0">
                <a:solidFill>
                  <a:srgbClr val="FFFFFF"/>
                </a:solidFill>
                <a:latin typeface="+mn-lt"/>
                <a:ea typeface="+mn-ea"/>
                <a:cs typeface="+mn-cs"/>
              </a:defRPr>
            </a:lvl5pPr>
          </a:lstStyle>
          <a:p>
            <a:pPr lvl="0"/>
            <a:r>
              <a:rPr lang="pl-PL" dirty="0" smtClean="0"/>
              <a:t>Insert </a:t>
            </a:r>
            <a:r>
              <a:rPr lang="pl-PL" dirty="0" err="1" smtClean="0"/>
              <a:t>title</a:t>
            </a:r>
            <a:endParaRPr lang="pl-PL" dirty="0"/>
          </a:p>
        </p:txBody>
      </p:sp>
      <p:sp>
        <p:nvSpPr>
          <p:cNvPr id="25" name="Prostokąt 24"/>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20" name="Tytuł 1"/>
          <p:cNvSpPr>
            <a:spLocks noGrp="1"/>
          </p:cNvSpPr>
          <p:nvPr>
            <p:ph type="title" hasCustomPrompt="1"/>
          </p:nvPr>
        </p:nvSpPr>
        <p:spPr>
          <a:xfrm>
            <a:off x="457200" y="98403"/>
            <a:ext cx="8229600" cy="703463"/>
          </a:xfrm>
        </p:spPr>
        <p:txBody>
          <a:bodyPr/>
          <a:lstStyle>
            <a:lvl1pPr algn="l">
              <a:defRPr/>
            </a:lvl1pPr>
          </a:lstStyle>
          <a:p>
            <a:r>
              <a:rPr lang="pl-PL" dirty="0" smtClean="0"/>
              <a:t>AGENDA</a:t>
            </a:r>
            <a:endParaRPr lang="en-US" dirty="0"/>
          </a:p>
        </p:txBody>
      </p:sp>
    </p:spTree>
    <p:extLst>
      <p:ext uri="{BB962C8B-B14F-4D97-AF65-F5344CB8AC3E}">
        <p14:creationId xmlns:p14="http://schemas.microsoft.com/office/powerpoint/2010/main" val="141285523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End 1">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ytuł 1"/>
          <p:cNvSpPr>
            <a:spLocks noGrp="1"/>
          </p:cNvSpPr>
          <p:nvPr>
            <p:ph type="ctrTitle" hasCustomPrompt="1"/>
          </p:nvPr>
        </p:nvSpPr>
        <p:spPr>
          <a:xfrm>
            <a:off x="457200" y="1600200"/>
            <a:ext cx="8236344" cy="773466"/>
          </a:xfrm>
        </p:spPr>
        <p:txBody>
          <a:bodyPr lIns="0" rIns="0" anchor="b">
            <a:noAutofit/>
          </a:bodyPr>
          <a:lstStyle>
            <a:lvl1pPr algn="l">
              <a:lnSpc>
                <a:spcPct val="80000"/>
              </a:lnSpc>
              <a:defRPr sz="2800" b="1">
                <a:solidFill>
                  <a:schemeClr val="bg1"/>
                </a:solidFill>
              </a:defRPr>
            </a:lvl1pPr>
          </a:lstStyle>
          <a:p>
            <a:r>
              <a:rPr lang="pl-PL" dirty="0" smtClean="0"/>
              <a:t>INSERT TITLE (</a:t>
            </a:r>
            <a:r>
              <a:rPr lang="pl-PL" dirty="0" err="1" smtClean="0"/>
              <a:t>e.g</a:t>
            </a:r>
            <a:r>
              <a:rPr lang="pl-PL" dirty="0" smtClean="0"/>
              <a:t>. THANK YOU!)</a:t>
            </a:r>
            <a:endParaRPr lang="pl-PL" dirty="0"/>
          </a:p>
        </p:txBody>
      </p:sp>
      <p:sp>
        <p:nvSpPr>
          <p:cNvPr id="7" name="Podtytuł 2"/>
          <p:cNvSpPr>
            <a:spLocks noGrp="1"/>
          </p:cNvSpPr>
          <p:nvPr>
            <p:ph type="subTitle" idx="1" hasCustomPrompt="1"/>
          </p:nvPr>
        </p:nvSpPr>
        <p:spPr>
          <a:xfrm>
            <a:off x="457200" y="3810975"/>
            <a:ext cx="2870200" cy="1211875"/>
          </a:xfrm>
        </p:spPr>
        <p:txBody>
          <a:bodyPr lIns="0" tIns="0" rIns="0" bIns="0">
            <a:normAutofit/>
          </a:bodyPr>
          <a:lstStyle>
            <a:lvl1pPr marL="0" indent="0" algn="l">
              <a:spcBef>
                <a:spcPts val="168"/>
              </a:spcBef>
              <a:buNone/>
              <a:defRPr sz="1000" b="0" baseline="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dirty="0" smtClean="0"/>
              <a:t>COMARCH</a:t>
            </a:r>
          </a:p>
          <a:p>
            <a:r>
              <a:rPr lang="pl-PL" dirty="0" smtClean="0"/>
              <a:t>al. Jana Pawła II 39 a </a:t>
            </a:r>
          </a:p>
          <a:p>
            <a:r>
              <a:rPr lang="pl-PL" dirty="0" smtClean="0"/>
              <a:t>31-864 Kraków </a:t>
            </a:r>
          </a:p>
          <a:p>
            <a:r>
              <a:rPr lang="pl-PL" dirty="0" smtClean="0"/>
              <a:t>Tel. +48 (12) 64 61 000 </a:t>
            </a:r>
          </a:p>
          <a:p>
            <a:r>
              <a:rPr lang="pl-PL" dirty="0" smtClean="0"/>
              <a:t>E-Mail: </a:t>
            </a:r>
            <a:r>
              <a:rPr lang="pl-PL" dirty="0" err="1" smtClean="0"/>
              <a:t>info@comarch.pl</a:t>
            </a:r>
            <a:r>
              <a:rPr lang="pl-PL" dirty="0" smtClean="0"/>
              <a:t> </a:t>
            </a:r>
          </a:p>
          <a:p>
            <a:r>
              <a:rPr lang="pl-PL" dirty="0" smtClean="0"/>
              <a:t>www.comarch.com</a:t>
            </a:r>
            <a:endParaRPr lang="pl-PL" dirty="0"/>
          </a:p>
        </p:txBody>
      </p:sp>
      <p:pic>
        <p:nvPicPr>
          <p:cNvPr id="9" name="Obraz 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Tree>
    <p:extLst>
      <p:ext uri="{BB962C8B-B14F-4D97-AF65-F5344CB8AC3E}">
        <p14:creationId xmlns:p14="http://schemas.microsoft.com/office/powerpoint/2010/main" val="43126888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End 2 ">
    <p:bg>
      <p:bgPr>
        <a:solidFill>
          <a:schemeClr val="bg1"/>
        </a:solidFill>
        <a:effectLst/>
      </p:bgPr>
    </p:bg>
    <p:spTree>
      <p:nvGrpSpPr>
        <p:cNvPr id="1" name=""/>
        <p:cNvGrpSpPr/>
        <p:nvPr/>
      </p:nvGrpSpPr>
      <p:grpSpPr>
        <a:xfrm>
          <a:off x="0" y="0"/>
          <a:ext cx="0" cy="0"/>
          <a:chOff x="0" y="0"/>
          <a:chExt cx="0" cy="0"/>
        </a:xfrm>
      </p:grpSpPr>
      <p:sp>
        <p:nvSpPr>
          <p:cNvPr id="2" name="Tytuł 1"/>
          <p:cNvSpPr>
            <a:spLocks noGrp="1"/>
          </p:cNvSpPr>
          <p:nvPr>
            <p:ph type="ctrTitle" hasCustomPrompt="1"/>
          </p:nvPr>
        </p:nvSpPr>
        <p:spPr>
          <a:xfrm>
            <a:off x="457199" y="1600200"/>
            <a:ext cx="8236347" cy="773466"/>
          </a:xfrm>
        </p:spPr>
        <p:txBody>
          <a:bodyPr lIns="0" rIns="0" anchor="b">
            <a:noAutofit/>
          </a:bodyPr>
          <a:lstStyle>
            <a:lvl1pPr algn="l">
              <a:lnSpc>
                <a:spcPct val="80000"/>
              </a:lnSpc>
              <a:defRPr sz="2800" b="1">
                <a:solidFill>
                  <a:schemeClr val="tx1"/>
                </a:solidFill>
              </a:defRPr>
            </a:lvl1pPr>
          </a:lstStyle>
          <a:p>
            <a:r>
              <a:rPr lang="pl-PL" dirty="0" smtClean="0"/>
              <a:t>INSERT TITLE </a:t>
            </a:r>
            <a:br>
              <a:rPr lang="pl-PL" dirty="0" smtClean="0"/>
            </a:br>
            <a:r>
              <a:rPr lang="pl-PL" dirty="0" smtClean="0"/>
              <a:t>(</a:t>
            </a:r>
            <a:r>
              <a:rPr lang="pl-PL" dirty="0" err="1" smtClean="0"/>
              <a:t>e.g</a:t>
            </a:r>
            <a:r>
              <a:rPr lang="pl-PL" dirty="0" smtClean="0"/>
              <a:t>. THANK YOU!)</a:t>
            </a:r>
            <a:endParaRPr lang="pl-PL" dirty="0"/>
          </a:p>
        </p:txBody>
      </p:sp>
      <p:sp>
        <p:nvSpPr>
          <p:cNvPr id="8" name="Podtytuł 2"/>
          <p:cNvSpPr>
            <a:spLocks noGrp="1"/>
          </p:cNvSpPr>
          <p:nvPr>
            <p:ph type="subTitle" idx="1" hasCustomPrompt="1"/>
          </p:nvPr>
        </p:nvSpPr>
        <p:spPr>
          <a:xfrm>
            <a:off x="457200" y="3810975"/>
            <a:ext cx="2870200" cy="1211875"/>
          </a:xfrm>
        </p:spPr>
        <p:txBody>
          <a:bodyPr lIns="0" tIns="0" rIns="0" bIns="0">
            <a:noAutofit/>
          </a:bodyPr>
          <a:lstStyle>
            <a:lvl1pPr marL="0" indent="0" algn="l">
              <a:spcBef>
                <a:spcPts val="168"/>
              </a:spcBef>
              <a:buNone/>
              <a:defRPr sz="1000" b="0" baseline="0">
                <a:solidFill>
                  <a:schemeClr val="bg2">
                    <a:lumMod val="1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dirty="0" smtClean="0"/>
              <a:t>COMARCH</a:t>
            </a:r>
          </a:p>
          <a:p>
            <a:r>
              <a:rPr lang="pl-PL" dirty="0" smtClean="0"/>
              <a:t>al. Jana Pawła II 39 a </a:t>
            </a:r>
          </a:p>
          <a:p>
            <a:r>
              <a:rPr lang="pl-PL" dirty="0" smtClean="0"/>
              <a:t>31-864 Kraków </a:t>
            </a:r>
          </a:p>
          <a:p>
            <a:r>
              <a:rPr lang="pl-PL" dirty="0" smtClean="0"/>
              <a:t>Tel. +48 (12) 64 61 000 </a:t>
            </a:r>
          </a:p>
          <a:p>
            <a:r>
              <a:rPr lang="pl-PL" dirty="0" smtClean="0"/>
              <a:t>E-Mail: </a:t>
            </a:r>
            <a:r>
              <a:rPr lang="pl-PL" dirty="0" err="1" smtClean="0"/>
              <a:t>info@comarch.pl</a:t>
            </a:r>
            <a:r>
              <a:rPr lang="pl-PL" dirty="0" smtClean="0"/>
              <a:t> </a:t>
            </a:r>
          </a:p>
          <a:p>
            <a:r>
              <a:rPr lang="pl-PL" dirty="0" smtClean="0"/>
              <a:t>www.comarch.com</a:t>
            </a:r>
            <a:endParaRPr lang="pl-PL" dirty="0"/>
          </a:p>
        </p:txBody>
      </p:sp>
      <p:pic>
        <p:nvPicPr>
          <p:cNvPr id="9" name="Obraz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1" name="Prostokąt 10"/>
          <p:cNvSpPr/>
          <p:nvPr userDrawn="1"/>
        </p:nvSpPr>
        <p:spPr>
          <a:xfrm flipV="1">
            <a:off x="0" y="509778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48723016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tact">
    <p:bg>
      <p:bgPr>
        <a:blipFill>
          <a:blip r:embed="rId2" cstate="screen">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Prostokąt 1"/>
          <p:cNvSpPr/>
          <p:nvPr userDrawn="1"/>
        </p:nvSpPr>
        <p:spPr>
          <a:xfrm>
            <a:off x="0" y="0"/>
            <a:ext cx="2152650" cy="5143500"/>
          </a:xfrm>
          <a:prstGeom prst="rect">
            <a:avLst/>
          </a:prstGeom>
          <a:solidFill>
            <a:schemeClr val="tx1">
              <a:alpha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8" name="Podtytuł 2"/>
          <p:cNvSpPr>
            <a:spLocks noGrp="1"/>
          </p:cNvSpPr>
          <p:nvPr>
            <p:ph type="subTitle" idx="1" hasCustomPrompt="1"/>
          </p:nvPr>
        </p:nvSpPr>
        <p:spPr>
          <a:xfrm>
            <a:off x="457200" y="2599101"/>
            <a:ext cx="1587500" cy="975950"/>
          </a:xfrm>
        </p:spPr>
        <p:txBody>
          <a:bodyPr lIns="0" rIns="0">
            <a:normAutofit/>
          </a:bodyPr>
          <a:lstStyle>
            <a:lvl1pPr marL="0" indent="0" algn="l">
              <a:buNone/>
              <a:defRPr sz="700" b="0"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dirty="0" smtClean="0"/>
              <a:t>al. Jana Pawła II 39 a </a:t>
            </a:r>
          </a:p>
          <a:p>
            <a:r>
              <a:rPr lang="pl-PL" dirty="0" smtClean="0"/>
              <a:t>31-864 Kraków </a:t>
            </a:r>
          </a:p>
          <a:p>
            <a:r>
              <a:rPr lang="pl-PL" dirty="0" smtClean="0"/>
              <a:t>Tel. +48 (12) 64 61 000 </a:t>
            </a:r>
          </a:p>
          <a:p>
            <a:r>
              <a:rPr lang="pl-PL" dirty="0" smtClean="0"/>
              <a:t>E-Mail: info@comarch.pl </a:t>
            </a:r>
          </a:p>
          <a:p>
            <a:r>
              <a:rPr lang="pl-PL" dirty="0" smtClean="0"/>
              <a:t>www.comarch.com </a:t>
            </a:r>
            <a:endParaRPr lang="pl-PL" dirty="0"/>
          </a:p>
        </p:txBody>
      </p:sp>
      <p:pic>
        <p:nvPicPr>
          <p:cNvPr id="9" name="Obraz 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57200" y="2331426"/>
            <a:ext cx="800100" cy="122537"/>
          </a:xfrm>
          <a:prstGeom prst="rect">
            <a:avLst/>
          </a:prstGeom>
        </p:spPr>
      </p:pic>
    </p:spTree>
    <p:extLst>
      <p:ext uri="{BB962C8B-B14F-4D97-AF65-F5344CB8AC3E}">
        <p14:creationId xmlns:p14="http://schemas.microsoft.com/office/powerpoint/2010/main" val="359596621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ontact 2">
    <p:bg>
      <p:bgPr>
        <a:blipFill>
          <a:blip r:embed="rId2" cstate="screen">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Prostokąt 1"/>
          <p:cNvSpPr/>
          <p:nvPr userDrawn="1"/>
        </p:nvSpPr>
        <p:spPr>
          <a:xfrm>
            <a:off x="0" y="0"/>
            <a:ext cx="2152650" cy="5143500"/>
          </a:xfrm>
          <a:prstGeom prst="rect">
            <a:avLst/>
          </a:prstGeom>
          <a:solidFill>
            <a:schemeClr val="tx1">
              <a:alpha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pic>
        <p:nvPicPr>
          <p:cNvPr id="9" name="Obraz 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57200" y="2331426"/>
            <a:ext cx="800100" cy="122537"/>
          </a:xfrm>
          <a:prstGeom prst="rect">
            <a:avLst/>
          </a:prstGeom>
        </p:spPr>
      </p:pic>
      <p:sp>
        <p:nvSpPr>
          <p:cNvPr id="6" name="Podtytuł 2"/>
          <p:cNvSpPr>
            <a:spLocks noGrp="1"/>
          </p:cNvSpPr>
          <p:nvPr>
            <p:ph type="subTitle" idx="1" hasCustomPrompt="1"/>
          </p:nvPr>
        </p:nvSpPr>
        <p:spPr>
          <a:xfrm>
            <a:off x="457200" y="2599101"/>
            <a:ext cx="1587500" cy="975950"/>
          </a:xfrm>
        </p:spPr>
        <p:txBody>
          <a:bodyPr lIns="0" rIns="0">
            <a:normAutofit/>
          </a:bodyPr>
          <a:lstStyle>
            <a:lvl1pPr marL="0" indent="0" algn="l">
              <a:buNone/>
              <a:defRPr sz="700" b="0" baseline="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dirty="0" smtClean="0"/>
              <a:t>al. Jana Pawła II 39 a </a:t>
            </a:r>
          </a:p>
          <a:p>
            <a:r>
              <a:rPr lang="pl-PL" dirty="0" smtClean="0"/>
              <a:t>31-864 Kraków </a:t>
            </a:r>
          </a:p>
          <a:p>
            <a:r>
              <a:rPr lang="pl-PL" dirty="0" smtClean="0"/>
              <a:t>Tel. +48 (12) 64 61 000 </a:t>
            </a:r>
          </a:p>
          <a:p>
            <a:r>
              <a:rPr lang="pl-PL" dirty="0" smtClean="0"/>
              <a:t>E-Mail: info@comarch.pl </a:t>
            </a:r>
          </a:p>
          <a:p>
            <a:r>
              <a:rPr lang="pl-PL" dirty="0" smtClean="0"/>
              <a:t>www.comarch.com</a:t>
            </a:r>
            <a:endParaRPr lang="pl-PL" dirty="0"/>
          </a:p>
        </p:txBody>
      </p:sp>
      <p:pic>
        <p:nvPicPr>
          <p:cNvPr id="8" name="Obraz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50" y="4838700"/>
            <a:ext cx="800094" cy="122537"/>
          </a:xfrm>
          <a:prstGeom prst="rect">
            <a:avLst/>
          </a:prstGeom>
        </p:spPr>
      </p:pic>
    </p:spTree>
    <p:extLst>
      <p:ext uri="{BB962C8B-B14F-4D97-AF65-F5344CB8AC3E}">
        <p14:creationId xmlns:p14="http://schemas.microsoft.com/office/powerpoint/2010/main" val="363925832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End - Thank you and social">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5" name="Prostokąt 14"/>
          <p:cNvSpPr/>
          <p:nvPr userDrawn="1"/>
        </p:nvSpPr>
        <p:spPr>
          <a:xfrm>
            <a:off x="0" y="0"/>
            <a:ext cx="9144000" cy="5143500"/>
          </a:xfrm>
          <a:prstGeom prst="rect">
            <a:avLst/>
          </a:prstGeom>
          <a:solidFill>
            <a:schemeClr val="tx1">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8" name="Tytuł 1"/>
          <p:cNvSpPr>
            <a:spLocks noGrp="1"/>
          </p:cNvSpPr>
          <p:nvPr>
            <p:ph type="ctrTitle" hasCustomPrompt="1"/>
          </p:nvPr>
        </p:nvSpPr>
        <p:spPr>
          <a:xfrm>
            <a:off x="2066925" y="1335547"/>
            <a:ext cx="5010150" cy="773466"/>
          </a:xfrm>
        </p:spPr>
        <p:txBody>
          <a:bodyPr anchor="b">
            <a:noAutofit/>
          </a:bodyPr>
          <a:lstStyle>
            <a:lvl1pPr algn="ctr">
              <a:lnSpc>
                <a:spcPct val="80000"/>
              </a:lnSpc>
              <a:defRPr sz="2800" b="1">
                <a:solidFill>
                  <a:schemeClr val="bg1"/>
                </a:solidFill>
              </a:defRPr>
            </a:lvl1pPr>
          </a:lstStyle>
          <a:p>
            <a:r>
              <a:rPr lang="pl-PL" dirty="0" smtClean="0"/>
              <a:t>INSERT TITLE </a:t>
            </a:r>
            <a:br>
              <a:rPr lang="pl-PL" dirty="0" smtClean="0"/>
            </a:br>
            <a:r>
              <a:rPr lang="pl-PL" dirty="0" smtClean="0"/>
              <a:t>(</a:t>
            </a:r>
            <a:r>
              <a:rPr lang="pl-PL" dirty="0" err="1" smtClean="0"/>
              <a:t>e.g</a:t>
            </a:r>
            <a:r>
              <a:rPr lang="pl-PL" dirty="0" smtClean="0"/>
              <a:t>. THANK YOU!)</a:t>
            </a:r>
            <a:endParaRPr lang="pl-PL" dirty="0"/>
          </a:p>
        </p:txBody>
      </p:sp>
      <p:sp>
        <p:nvSpPr>
          <p:cNvPr id="13" name="Symbol zastępczy tekstu 12"/>
          <p:cNvSpPr>
            <a:spLocks noGrp="1"/>
          </p:cNvSpPr>
          <p:nvPr>
            <p:ph type="body" sz="quarter" idx="10" hasCustomPrompt="1"/>
          </p:nvPr>
        </p:nvSpPr>
        <p:spPr>
          <a:xfrm>
            <a:off x="2066925" y="2108660"/>
            <a:ext cx="5010150" cy="509166"/>
          </a:xfrm>
        </p:spPr>
        <p:txBody>
          <a:bodyPr vert="horz" lIns="91440" tIns="45720" rIns="91440" bIns="45720" rtlCol="0" anchor="t">
            <a:noAutofit/>
          </a:bodyPr>
          <a:lstStyle>
            <a:lvl1pPr marL="0" marR="0" indent="0" algn="ctr" defTabSz="457200" rtl="0" eaLnBrk="1" fontAlgn="auto" latinLnBrk="0" hangingPunct="1">
              <a:lnSpc>
                <a:spcPct val="80000"/>
              </a:lnSpc>
              <a:spcBef>
                <a:spcPct val="0"/>
              </a:spcBef>
              <a:spcAft>
                <a:spcPts val="0"/>
              </a:spcAft>
              <a:buClrTx/>
              <a:buSzTx/>
              <a:buFontTx/>
              <a:buNone/>
              <a:tabLst/>
              <a:defRPr kumimoji="0" lang="pl-PL" sz="1800" b="0" i="0" u="none" strike="noStrike" kern="1200" cap="none" spc="0" normalizeH="0" baseline="0" noProof="0">
                <a:ln>
                  <a:noFill/>
                </a:ln>
                <a:solidFill>
                  <a:schemeClr val="tx2"/>
                </a:solidFill>
                <a:effectLst/>
                <a:uLnTx/>
                <a:uFillTx/>
                <a:latin typeface="+mj-lt"/>
                <a:ea typeface="+mj-ea"/>
                <a:cs typeface="+mj-cs"/>
              </a:defRPr>
            </a:lvl1pPr>
          </a:lstStyle>
          <a:p>
            <a:pPr marL="0" marR="0" lvl="0" indent="0" algn="ctr" defTabSz="457200" rtl="0" eaLnBrk="1" fontAlgn="auto" latinLnBrk="0" hangingPunct="1">
              <a:lnSpc>
                <a:spcPct val="80000"/>
              </a:lnSpc>
              <a:spcBef>
                <a:spcPct val="0"/>
              </a:spcBef>
              <a:spcAft>
                <a:spcPts val="0"/>
              </a:spcAft>
              <a:buClrTx/>
              <a:buSzTx/>
              <a:buFontTx/>
              <a:buNone/>
              <a:tabLst/>
              <a:defRPr/>
            </a:pPr>
            <a:r>
              <a:rPr lang="pl-PL" dirty="0" smtClean="0"/>
              <a:t>INSERT SUBTITLE </a:t>
            </a:r>
            <a:br>
              <a:rPr lang="pl-PL" dirty="0" smtClean="0"/>
            </a:br>
            <a:r>
              <a:rPr lang="pl-PL" dirty="0" smtClean="0"/>
              <a:t>(</a:t>
            </a:r>
            <a:r>
              <a:rPr lang="pl-PL" dirty="0" err="1" smtClean="0"/>
              <a:t>e.g</a:t>
            </a:r>
            <a:r>
              <a:rPr lang="pl-PL" dirty="0" smtClean="0"/>
              <a:t>. </a:t>
            </a:r>
            <a:r>
              <a:rPr lang="pl-PL" dirty="0" err="1" smtClean="0"/>
              <a:t>Questions</a:t>
            </a:r>
            <a:r>
              <a:rPr lang="pl-PL" dirty="0" smtClean="0"/>
              <a:t>?)</a:t>
            </a:r>
          </a:p>
          <a:p>
            <a:pPr marL="0" marR="0" lvl="0" indent="0" algn="ctr" defTabSz="457200" rtl="0" eaLnBrk="1" fontAlgn="auto" latinLnBrk="0" hangingPunct="1">
              <a:lnSpc>
                <a:spcPct val="80000"/>
              </a:lnSpc>
              <a:spcBef>
                <a:spcPct val="0"/>
              </a:spcBef>
              <a:spcAft>
                <a:spcPts val="0"/>
              </a:spcAft>
              <a:buClrTx/>
              <a:buSzTx/>
              <a:buFontTx/>
              <a:buNone/>
              <a:tabLst/>
              <a:defRPr/>
            </a:pPr>
            <a:endParaRPr lang="pl-PL" dirty="0"/>
          </a:p>
        </p:txBody>
      </p:sp>
      <p:sp>
        <p:nvSpPr>
          <p:cNvPr id="23" name="Prostokąt 22"/>
          <p:cNvSpPr/>
          <p:nvPr userDrawn="1"/>
        </p:nvSpPr>
        <p:spPr>
          <a:xfrm>
            <a:off x="0" y="3893770"/>
            <a:ext cx="9144000" cy="1249730"/>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24" name="Symbol zastępczy tekstu 12"/>
          <p:cNvSpPr>
            <a:spLocks noGrp="1"/>
          </p:cNvSpPr>
          <p:nvPr>
            <p:ph type="body" sz="quarter" idx="11" hasCustomPrompt="1"/>
          </p:nvPr>
        </p:nvSpPr>
        <p:spPr>
          <a:xfrm>
            <a:off x="765130" y="4372370"/>
            <a:ext cx="1642937" cy="254138"/>
          </a:xfrm>
        </p:spPr>
        <p:txBody>
          <a:bodyPr vert="horz" lIns="91440" tIns="45720" rIns="91440" bIns="45720" rtlCol="0" anchor="ctr">
            <a:noAutofit/>
          </a:bodyPr>
          <a:lstStyle>
            <a:lvl1pPr marL="0" marR="0" indent="0" algn="ctr" defTabSz="457200" rtl="0" eaLnBrk="1" fontAlgn="auto" latinLnBrk="0" hangingPunct="1">
              <a:lnSpc>
                <a:spcPct val="80000"/>
              </a:lnSpc>
              <a:spcBef>
                <a:spcPct val="0"/>
              </a:spcBef>
              <a:spcAft>
                <a:spcPts val="0"/>
              </a:spcAft>
              <a:buClrTx/>
              <a:buSzTx/>
              <a:buFontTx/>
              <a:buNone/>
              <a:tabLst/>
              <a:defRPr lang="pl-PL" sz="900" b="0" i="0" smtClean="0">
                <a:solidFill>
                  <a:schemeClr val="tx2"/>
                </a:solidFill>
              </a:defRPr>
            </a:lvl1pPr>
          </a:lstStyle>
          <a:p>
            <a:pPr marL="0" marR="0" lvl="0" indent="0" algn="ctr" defTabSz="457200" rtl="0" eaLnBrk="1" fontAlgn="auto" latinLnBrk="0" hangingPunct="1">
              <a:lnSpc>
                <a:spcPct val="80000"/>
              </a:lnSpc>
              <a:spcBef>
                <a:spcPct val="0"/>
              </a:spcBef>
              <a:spcAft>
                <a:spcPts val="0"/>
              </a:spcAft>
              <a:buClrTx/>
              <a:buSzTx/>
              <a:buFontTx/>
              <a:buNone/>
              <a:tabLst/>
              <a:defRPr/>
            </a:pPr>
            <a:r>
              <a:rPr lang="pl-PL" dirty="0" err="1" smtClean="0"/>
              <a:t>facebook.com</a:t>
            </a:r>
            <a:r>
              <a:rPr lang="pl-PL" dirty="0" smtClean="0"/>
              <a:t>/</a:t>
            </a:r>
            <a:r>
              <a:rPr lang="pl-PL" dirty="0" err="1" smtClean="0"/>
              <a:t>comarcherp</a:t>
            </a:r>
            <a:endParaRPr lang="pl-PL" dirty="0"/>
          </a:p>
        </p:txBody>
      </p:sp>
      <p:pic>
        <p:nvPicPr>
          <p:cNvPr id="25" name="Picture 6" descr="C:\Users\Dominik\Downloads\Social_Icons\facebook.png"/>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437958" y="4329978"/>
            <a:ext cx="327172" cy="327172"/>
          </a:xfrm>
          <a:prstGeom prst="rect">
            <a:avLst/>
          </a:prstGeom>
          <a:noFill/>
        </p:spPr>
      </p:pic>
      <p:sp>
        <p:nvSpPr>
          <p:cNvPr id="26" name="Symbol zastępczy tekstu 12"/>
          <p:cNvSpPr>
            <a:spLocks noGrp="1"/>
          </p:cNvSpPr>
          <p:nvPr>
            <p:ph type="body" sz="quarter" idx="12" hasCustomPrompt="1"/>
          </p:nvPr>
        </p:nvSpPr>
        <p:spPr>
          <a:xfrm>
            <a:off x="3698148" y="4372370"/>
            <a:ext cx="1642937" cy="254138"/>
          </a:xfrm>
        </p:spPr>
        <p:txBody>
          <a:bodyPr vert="horz" lIns="91440" tIns="45720" rIns="91440" bIns="45720" rtlCol="0" anchor="ctr">
            <a:noAutofit/>
          </a:bodyPr>
          <a:lstStyle>
            <a:lvl1pPr marL="0" marR="0" indent="0" algn="ctr" defTabSz="457200" rtl="0" eaLnBrk="1" fontAlgn="auto" latinLnBrk="0" hangingPunct="1">
              <a:lnSpc>
                <a:spcPct val="80000"/>
              </a:lnSpc>
              <a:spcBef>
                <a:spcPct val="0"/>
              </a:spcBef>
              <a:spcAft>
                <a:spcPts val="0"/>
              </a:spcAft>
              <a:buClrTx/>
              <a:buSzTx/>
              <a:buFontTx/>
              <a:buNone/>
              <a:tabLst/>
              <a:defRPr lang="pl-PL" sz="900" b="0" i="0" smtClean="0">
                <a:solidFill>
                  <a:schemeClr val="tx2"/>
                </a:solidFill>
              </a:defRPr>
            </a:lvl1pPr>
          </a:lstStyle>
          <a:p>
            <a:pPr marL="0" marR="0" lvl="0" indent="0" algn="ctr" defTabSz="457200" rtl="0" eaLnBrk="1" fontAlgn="auto" latinLnBrk="0" hangingPunct="1">
              <a:lnSpc>
                <a:spcPct val="80000"/>
              </a:lnSpc>
              <a:spcBef>
                <a:spcPct val="0"/>
              </a:spcBef>
              <a:spcAft>
                <a:spcPts val="0"/>
              </a:spcAft>
              <a:buClrTx/>
              <a:buSzTx/>
              <a:buFontTx/>
              <a:buNone/>
              <a:tabLst/>
              <a:defRPr/>
            </a:pPr>
            <a:r>
              <a:rPr lang="pl-PL" dirty="0" err="1" smtClean="0"/>
              <a:t>twitter.com</a:t>
            </a:r>
            <a:r>
              <a:rPr lang="pl-PL" dirty="0" smtClean="0"/>
              <a:t>/</a:t>
            </a:r>
            <a:r>
              <a:rPr lang="pl-PL" dirty="0" err="1" smtClean="0"/>
              <a:t>comarcherp</a:t>
            </a:r>
            <a:endParaRPr lang="pl-PL" dirty="0"/>
          </a:p>
        </p:txBody>
      </p:sp>
      <p:pic>
        <p:nvPicPr>
          <p:cNvPr id="28" name="Picture 4" descr="C:\Users\Dominik\Downloads\Social_Icons\twitter.png"/>
          <p:cNvPicPr>
            <a:picLocks noChangeAspect="1" noChangeArrowheads="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3370976" y="4329978"/>
            <a:ext cx="327172" cy="327172"/>
          </a:xfrm>
          <a:prstGeom prst="rect">
            <a:avLst/>
          </a:prstGeom>
          <a:noFill/>
        </p:spPr>
      </p:pic>
      <p:sp>
        <p:nvSpPr>
          <p:cNvPr id="29" name="Symbol zastępczy tekstu 12"/>
          <p:cNvSpPr>
            <a:spLocks noGrp="1"/>
          </p:cNvSpPr>
          <p:nvPr>
            <p:ph type="body" sz="quarter" idx="13" hasCustomPrompt="1"/>
          </p:nvPr>
        </p:nvSpPr>
        <p:spPr>
          <a:xfrm>
            <a:off x="7043863" y="4372370"/>
            <a:ext cx="1642937" cy="254138"/>
          </a:xfrm>
        </p:spPr>
        <p:txBody>
          <a:bodyPr vert="horz" lIns="91440" tIns="45720" rIns="91440" bIns="45720" rtlCol="0" anchor="ctr">
            <a:noAutofit/>
          </a:bodyPr>
          <a:lstStyle>
            <a:lvl1pPr marL="0" marR="0" indent="0" algn="ctr" defTabSz="457200" rtl="0" eaLnBrk="1" fontAlgn="auto" latinLnBrk="0" hangingPunct="1">
              <a:lnSpc>
                <a:spcPct val="80000"/>
              </a:lnSpc>
              <a:spcBef>
                <a:spcPct val="0"/>
              </a:spcBef>
              <a:spcAft>
                <a:spcPts val="0"/>
              </a:spcAft>
              <a:buClrTx/>
              <a:buSzTx/>
              <a:buFontTx/>
              <a:buNone/>
              <a:tabLst/>
              <a:defRPr lang="pl-PL" sz="900" b="0" i="0" smtClean="0">
                <a:solidFill>
                  <a:schemeClr val="tx2"/>
                </a:solidFill>
              </a:defRPr>
            </a:lvl1pPr>
          </a:lstStyle>
          <a:p>
            <a:pPr marL="0" marR="0" lvl="0" indent="0" algn="ctr" defTabSz="457200" rtl="0" eaLnBrk="1" fontAlgn="auto" latinLnBrk="0" hangingPunct="1">
              <a:lnSpc>
                <a:spcPct val="80000"/>
              </a:lnSpc>
              <a:spcBef>
                <a:spcPct val="0"/>
              </a:spcBef>
              <a:spcAft>
                <a:spcPts val="0"/>
              </a:spcAft>
              <a:buClrTx/>
              <a:buSzTx/>
              <a:buFontTx/>
              <a:buNone/>
              <a:tabLst/>
              <a:defRPr/>
            </a:pPr>
            <a:r>
              <a:rPr lang="pl-PL" dirty="0" err="1" smtClean="0"/>
              <a:t>youtube.com</a:t>
            </a:r>
            <a:r>
              <a:rPr lang="pl-PL" dirty="0" smtClean="0"/>
              <a:t>/</a:t>
            </a:r>
            <a:r>
              <a:rPr lang="pl-PL" dirty="0" err="1" smtClean="0"/>
              <a:t>comarcherp</a:t>
            </a:r>
            <a:endParaRPr lang="pl-PL" dirty="0"/>
          </a:p>
        </p:txBody>
      </p:sp>
      <p:pic>
        <p:nvPicPr>
          <p:cNvPr id="33" name="Picture 5" descr="C:\Users\Dominik\Downloads\Social_Icons\youtube.png"/>
          <p:cNvPicPr>
            <a:picLocks noChangeAspect="1" noChangeArrowheads="1"/>
          </p:cNvPicPr>
          <p:nvPr userDrawn="1"/>
        </p:nvPicPr>
        <p:blipFill>
          <a:blip r:embed="rId5" cstate="screen">
            <a:extLst>
              <a:ext uri="{28A0092B-C50C-407E-A947-70E740481C1C}">
                <a14:useLocalDpi xmlns:a14="http://schemas.microsoft.com/office/drawing/2010/main"/>
              </a:ext>
            </a:extLst>
          </a:blip>
          <a:srcRect/>
          <a:stretch>
            <a:fillRect/>
          </a:stretch>
        </p:blipFill>
        <p:spPr bwMode="auto">
          <a:xfrm>
            <a:off x="6716691" y="4329978"/>
            <a:ext cx="327172" cy="327172"/>
          </a:xfrm>
          <a:prstGeom prst="rect">
            <a:avLst/>
          </a:prstGeom>
          <a:noFill/>
        </p:spPr>
      </p:pic>
      <p:pic>
        <p:nvPicPr>
          <p:cNvPr id="14" name="Obraz 13"/>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6" name="Prostokąt 15"/>
          <p:cNvSpPr/>
          <p:nvPr userDrawn="1"/>
        </p:nvSpPr>
        <p:spPr>
          <a:xfrm flipV="1">
            <a:off x="0" y="3848050"/>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Tree>
    <p:extLst>
      <p:ext uri="{BB962C8B-B14F-4D97-AF65-F5344CB8AC3E}">
        <p14:creationId xmlns:p14="http://schemas.microsoft.com/office/powerpoint/2010/main" val="359596621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picTx">
  <p:cSld name="Obraz z podpisem">
    <p:spTree>
      <p:nvGrpSpPr>
        <p:cNvPr id="1" name=""/>
        <p:cNvGrpSpPr/>
        <p:nvPr/>
      </p:nvGrpSpPr>
      <p:grpSpPr>
        <a:xfrm>
          <a:off x="0" y="0"/>
          <a:ext cx="0" cy="0"/>
          <a:chOff x="0" y="0"/>
          <a:chExt cx="0" cy="0"/>
        </a:xfrm>
      </p:grpSpPr>
      <p:sp>
        <p:nvSpPr>
          <p:cNvPr id="2" name="Title 1"/>
          <p:cNvSpPr>
            <a:spLocks noGrp="1"/>
          </p:cNvSpPr>
          <p:nvPr>
            <p:ph type="title"/>
          </p:nvPr>
        </p:nvSpPr>
        <p:spPr>
          <a:xfrm>
            <a:off x="342900" y="3720104"/>
            <a:ext cx="5829300" cy="1097280"/>
          </a:xfrm>
        </p:spPr>
        <p:txBody>
          <a:bodyPr anchor="ctr">
            <a:normAutofit/>
          </a:bodyPr>
          <a:lstStyle>
            <a:lvl1pPr algn="r">
              <a:defRPr sz="3750" spc="150" baseline="0"/>
            </a:lvl1pPr>
          </a:lstStyle>
          <a:p>
            <a:r>
              <a:rPr lang="pl-PL" smtClean="0"/>
              <a:t>Kliknij, aby edytować styl</a:t>
            </a:r>
            <a:endParaRPr lang="en-US" dirty="0"/>
          </a:p>
        </p:txBody>
      </p:sp>
      <p:sp>
        <p:nvSpPr>
          <p:cNvPr id="3" name="Picture Placeholder 2"/>
          <p:cNvSpPr>
            <a:spLocks noGrp="1" noChangeAspect="1"/>
          </p:cNvSpPr>
          <p:nvPr>
            <p:ph type="pic" idx="1"/>
          </p:nvPr>
        </p:nvSpPr>
        <p:spPr>
          <a:xfrm>
            <a:off x="0" y="-1"/>
            <a:ext cx="9141714" cy="3429000"/>
          </a:xfrm>
          <a:solidFill>
            <a:schemeClr val="accent2">
              <a:lumMod val="60000"/>
              <a:lumOff val="40000"/>
            </a:schemeClr>
          </a:solidFill>
        </p:spPr>
        <p:txBody>
          <a:bodyPr lIns="457200" tIns="365760" rIns="45720" bIns="4572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pl-PL" smtClean="0"/>
              <a:t>Kliknij ikonę, aby dodać obraz</a:t>
            </a:r>
            <a:endParaRPr lang="en-US" dirty="0"/>
          </a:p>
        </p:txBody>
      </p:sp>
      <p:sp>
        <p:nvSpPr>
          <p:cNvPr id="4" name="Text Placeholder 3"/>
          <p:cNvSpPr>
            <a:spLocks noGrp="1"/>
          </p:cNvSpPr>
          <p:nvPr>
            <p:ph type="body" sz="half" idx="2"/>
          </p:nvPr>
        </p:nvSpPr>
        <p:spPr>
          <a:xfrm>
            <a:off x="6457950" y="3720104"/>
            <a:ext cx="2400300" cy="1097280"/>
          </a:xfrm>
        </p:spPr>
        <p:txBody>
          <a:bodyPr lIns="91440" rIns="91440" anchor="ctr">
            <a:normAutofit/>
          </a:bodyPr>
          <a:lstStyle>
            <a:lvl1pPr marL="0" indent="0">
              <a:lnSpc>
                <a:spcPct val="100000"/>
              </a:lnSpc>
              <a:spcBef>
                <a:spcPts val="0"/>
              </a:spcBef>
              <a:buNone/>
              <a:defRPr sz="1350">
                <a:solidFill>
                  <a:schemeClr val="tx1">
                    <a:lumMod val="90000"/>
                    <a:lumOff val="10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pl-PL" smtClean="0"/>
              <a:t>Kliknij, aby edytować style wzorca tekstu</a:t>
            </a:r>
          </a:p>
        </p:txBody>
      </p:sp>
      <p:sp>
        <p:nvSpPr>
          <p:cNvPr id="5" name="Date Placeholder 4"/>
          <p:cNvSpPr>
            <a:spLocks noGrp="1"/>
          </p:cNvSpPr>
          <p:nvPr>
            <p:ph type="dt" sz="half" idx="10"/>
          </p:nvPr>
        </p:nvSpPr>
        <p:spPr>
          <a:xfrm>
            <a:off x="768096" y="4853028"/>
            <a:ext cx="1615607" cy="205740"/>
          </a:xfrm>
          <a:prstGeom prst="rect">
            <a:avLst/>
          </a:prstGeom>
        </p:spPr>
        <p:txBody>
          <a:bodyPr/>
          <a:lstStyle/>
          <a:p>
            <a:fld id="{C7616CA0-919D-4A49-9C8A-62FDFB3A5183}" type="datetimeFigureOut">
              <a:rPr lang="en-US" dirty="0"/>
              <a:t>3/28/2018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9" name="Straight Connector 8"/>
          <p:cNvCxnSpPr/>
          <p:nvPr/>
        </p:nvCxnSpPr>
        <p:spPr>
          <a:xfrm flipV="1">
            <a:off x="6290132" y="3948080"/>
            <a:ext cx="0" cy="6858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096909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type="blank">
  <p:cSld name="Pusty">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8096" y="4853028"/>
            <a:ext cx="1615607" cy="205740"/>
          </a:xfrm>
          <a:prstGeom prst="rect">
            <a:avLst/>
          </a:prstGeom>
        </p:spPr>
        <p:txBody>
          <a:bodyPr/>
          <a:lstStyle/>
          <a:p>
            <a:fld id="{96DFF08F-DC6B-4601-B491-B0F83F6DD2DA}" type="datetimeFigureOut">
              <a:rPr lang="en-US" dirty="0"/>
              <a:t>3/28/2018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extLst>
      <p:ext uri="{BB962C8B-B14F-4D97-AF65-F5344CB8AC3E}">
        <p14:creationId xmlns:p14="http://schemas.microsoft.com/office/powerpoint/2010/main" val="3585298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file 1">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Prostokąt 4"/>
          <p:cNvSpPr/>
          <p:nvPr userDrawn="1"/>
        </p:nvSpPr>
        <p:spPr>
          <a:xfrm>
            <a:off x="0" y="1911350"/>
            <a:ext cx="9144000" cy="32321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10" name="Prostokąt 9"/>
          <p:cNvSpPr/>
          <p:nvPr userDrawn="1"/>
        </p:nvSpPr>
        <p:spPr>
          <a:xfrm flipV="1">
            <a:off x="0" y="1911349"/>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14" name="Symbol zastępczy obrazu 3"/>
          <p:cNvSpPr>
            <a:spLocks noGrp="1"/>
          </p:cNvSpPr>
          <p:nvPr>
            <p:ph type="pic" sz="quarter" idx="28" hasCustomPrompt="1"/>
          </p:nvPr>
        </p:nvSpPr>
        <p:spPr>
          <a:xfrm>
            <a:off x="3786182" y="857249"/>
            <a:ext cx="1638300" cy="1638301"/>
          </a:xfrm>
          <a:prstGeom prst="ellipse">
            <a:avLst/>
          </a:prstGeom>
          <a:solidFill>
            <a:schemeClr val="bg1"/>
          </a:solidFill>
          <a:ln w="127000">
            <a:solidFill>
              <a:schemeClr val="bg1">
                <a:alpha val="30000"/>
              </a:schemeClr>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1600" dirty="0">
                <a:solidFill>
                  <a:srgbClr val="BFBFBF"/>
                </a:solidFill>
              </a:defRPr>
            </a:lvl1pPr>
          </a:lstStyle>
          <a:p>
            <a:r>
              <a:rPr lang="pl-PL" dirty="0" smtClean="0"/>
              <a:t>PICTURE</a:t>
            </a:r>
            <a:endParaRPr lang="pl-PL" dirty="0"/>
          </a:p>
        </p:txBody>
      </p:sp>
      <p:sp>
        <p:nvSpPr>
          <p:cNvPr id="22" name="Symbol zastępczy tekstu 15"/>
          <p:cNvSpPr>
            <a:spLocks noGrp="1"/>
          </p:cNvSpPr>
          <p:nvPr>
            <p:ph type="body" sz="quarter" idx="12" hasCustomPrompt="1"/>
          </p:nvPr>
        </p:nvSpPr>
        <p:spPr>
          <a:xfrm>
            <a:off x="3084116" y="4513263"/>
            <a:ext cx="2975769" cy="363537"/>
          </a:xfrm>
        </p:spPr>
        <p:txBody>
          <a:bodyPr anchor="ctr">
            <a:noAutofit/>
          </a:bodyPr>
          <a:lstStyle>
            <a:lvl1pPr marL="0" indent="0" algn="ctr">
              <a:buNone/>
              <a:defRPr sz="1000" baseline="0">
                <a:solidFill>
                  <a:schemeClr val="tx2"/>
                </a:solidFill>
              </a:defRPr>
            </a:lvl1pPr>
            <a:lvl2pPr marL="457200" indent="0">
              <a:buNone/>
              <a:defRPr sz="1100">
                <a:solidFill>
                  <a:schemeClr val="tx2"/>
                </a:solidFill>
              </a:defRPr>
            </a:lvl2pPr>
            <a:lvl3pPr marL="914400" indent="0">
              <a:buNone/>
              <a:defRPr sz="1050">
                <a:solidFill>
                  <a:schemeClr val="tx2"/>
                </a:solidFill>
              </a:defRPr>
            </a:lvl3pPr>
            <a:lvl4pPr marL="1371600" indent="0">
              <a:buNone/>
              <a:defRPr sz="1000">
                <a:solidFill>
                  <a:schemeClr val="tx2"/>
                </a:solidFill>
              </a:defRPr>
            </a:lvl4pPr>
            <a:lvl5pPr marL="1828800" indent="0">
              <a:buNone/>
              <a:defRPr sz="1000">
                <a:solidFill>
                  <a:schemeClr val="tx2"/>
                </a:solidFill>
              </a:defRPr>
            </a:lvl5pPr>
          </a:lstStyle>
          <a:p>
            <a:pPr lvl="0"/>
            <a:r>
              <a:rPr lang="pl-PL" dirty="0" err="1" smtClean="0"/>
              <a:t>If</a:t>
            </a:r>
            <a:r>
              <a:rPr lang="pl-PL" dirty="0" smtClean="0"/>
              <a:t> </a:t>
            </a:r>
            <a:r>
              <a:rPr lang="pl-PL" dirty="0" err="1" smtClean="0"/>
              <a:t>you</a:t>
            </a:r>
            <a:r>
              <a:rPr lang="pl-PL" dirty="0" smtClean="0"/>
              <a:t> want insert link for </a:t>
            </a:r>
            <a:r>
              <a:rPr lang="pl-PL" dirty="0" err="1" smtClean="0"/>
              <a:t>social</a:t>
            </a:r>
            <a:r>
              <a:rPr lang="pl-PL" dirty="0" smtClean="0"/>
              <a:t> media profile </a:t>
            </a:r>
          </a:p>
          <a:p>
            <a:pPr lvl="0"/>
            <a:r>
              <a:rPr lang="pl-PL" dirty="0" err="1" smtClean="0"/>
              <a:t>e.g</a:t>
            </a:r>
            <a:r>
              <a:rPr lang="pl-PL" dirty="0" smtClean="0"/>
              <a:t>.: </a:t>
            </a:r>
            <a:r>
              <a:rPr lang="pl-PL" dirty="0" err="1" smtClean="0"/>
              <a:t>twitter.com/comarc</a:t>
            </a:r>
            <a:r>
              <a:rPr lang="pl-PL" dirty="0" smtClean="0"/>
              <a:t>h</a:t>
            </a:r>
            <a:endParaRPr lang="pl-PL" dirty="0"/>
          </a:p>
        </p:txBody>
      </p:sp>
      <p:pic>
        <p:nvPicPr>
          <p:cNvPr id="12" name="Obraz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3" name="Symbol zastępczy numeru slajdu 5"/>
          <p:cNvSpPr>
            <a:spLocks noGrp="1"/>
          </p:cNvSpPr>
          <p:nvPr>
            <p:ph type="sldNum" sz="quarter" idx="29"/>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7" name="Tytuł 1"/>
          <p:cNvSpPr>
            <a:spLocks noGrp="1"/>
          </p:cNvSpPr>
          <p:nvPr>
            <p:ph type="ctrTitle" hasCustomPrompt="1"/>
          </p:nvPr>
        </p:nvSpPr>
        <p:spPr>
          <a:xfrm>
            <a:off x="641350" y="2568574"/>
            <a:ext cx="7861300" cy="386116"/>
          </a:xfrm>
        </p:spPr>
        <p:txBody>
          <a:bodyPr anchor="b">
            <a:noAutofit/>
          </a:bodyPr>
          <a:lstStyle>
            <a:lvl1pPr algn="ctr">
              <a:lnSpc>
                <a:spcPct val="80000"/>
              </a:lnSpc>
              <a:defRPr sz="1600" b="1" baseline="0">
                <a:solidFill>
                  <a:srgbClr val="009DE0"/>
                </a:solidFill>
              </a:defRPr>
            </a:lvl1pPr>
          </a:lstStyle>
          <a:p>
            <a:r>
              <a:rPr lang="pl-PL" dirty="0" smtClean="0"/>
              <a:t>Insert </a:t>
            </a:r>
            <a:r>
              <a:rPr lang="pl-PL" dirty="0" err="1" smtClean="0"/>
              <a:t>your</a:t>
            </a:r>
            <a:r>
              <a:rPr lang="pl-PL" dirty="0" smtClean="0"/>
              <a:t> first </a:t>
            </a:r>
            <a:r>
              <a:rPr lang="pl-PL" dirty="0" err="1" smtClean="0"/>
              <a:t>name</a:t>
            </a:r>
            <a:r>
              <a:rPr lang="pl-PL" dirty="0" smtClean="0"/>
              <a:t> and </a:t>
            </a:r>
            <a:r>
              <a:rPr lang="pl-PL" dirty="0" err="1" smtClean="0"/>
              <a:t>surname</a:t>
            </a:r>
            <a:endParaRPr lang="pl-PL" dirty="0"/>
          </a:p>
        </p:txBody>
      </p:sp>
      <p:sp>
        <p:nvSpPr>
          <p:cNvPr id="18" name="Podtytuł 2"/>
          <p:cNvSpPr>
            <a:spLocks noGrp="1"/>
          </p:cNvSpPr>
          <p:nvPr>
            <p:ph type="subTitle" idx="1" hasCustomPrompt="1"/>
          </p:nvPr>
        </p:nvSpPr>
        <p:spPr>
          <a:xfrm>
            <a:off x="641350" y="2971386"/>
            <a:ext cx="7861300" cy="335575"/>
          </a:xfrm>
        </p:spPr>
        <p:txBody>
          <a:bodyPr>
            <a:normAutofit/>
          </a:bodyPr>
          <a:lstStyle>
            <a:lvl1pPr marL="0" indent="0" algn="ctr">
              <a:buNone/>
              <a:defRPr sz="1300" b="0" baseline="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dirty="0" smtClean="0"/>
              <a:t>Insert </a:t>
            </a:r>
            <a:r>
              <a:rPr lang="pl-PL" dirty="0" err="1" smtClean="0"/>
              <a:t>your</a:t>
            </a:r>
            <a:r>
              <a:rPr lang="pl-PL" dirty="0" smtClean="0"/>
              <a:t> </a:t>
            </a:r>
            <a:r>
              <a:rPr lang="pl-PL" dirty="0" err="1" smtClean="0"/>
              <a:t>position</a:t>
            </a:r>
            <a:endParaRPr lang="pl-PL" dirty="0"/>
          </a:p>
        </p:txBody>
      </p:sp>
      <p:sp>
        <p:nvSpPr>
          <p:cNvPr id="19" name="Symbol zastępczy tekstu 8"/>
          <p:cNvSpPr>
            <a:spLocks noGrp="1"/>
          </p:cNvSpPr>
          <p:nvPr>
            <p:ph type="body" sz="quarter" idx="11" hasCustomPrompt="1"/>
          </p:nvPr>
        </p:nvSpPr>
        <p:spPr>
          <a:xfrm>
            <a:off x="641350" y="3340100"/>
            <a:ext cx="7861300" cy="1098550"/>
          </a:xfrm>
        </p:spPr>
        <p:txBody>
          <a:bodyPr>
            <a:noAutofit/>
          </a:bodyPr>
          <a:lstStyle>
            <a:lvl1pPr marL="0" indent="0" algn="ctr">
              <a:buNone/>
              <a:defRPr lang="pl-PL" sz="1000" b="0" kern="1200" baseline="0" dirty="0" smtClean="0">
                <a:solidFill>
                  <a:schemeClr val="bg2">
                    <a:lumMod val="10000"/>
                  </a:schemeClr>
                </a:solidFill>
                <a:latin typeface="+mn-lt"/>
                <a:ea typeface="+mn-ea"/>
                <a:cs typeface="+mn-cs"/>
              </a:defRPr>
            </a:lvl1pPr>
            <a:lvl2pPr marL="457200" indent="0">
              <a:buNone/>
              <a:defRPr sz="900">
                <a:solidFill>
                  <a:srgbClr val="FFFFFF"/>
                </a:solidFill>
              </a:defRPr>
            </a:lvl2pPr>
            <a:lvl3pPr marL="914400" indent="0">
              <a:buNone/>
              <a:defRPr sz="900">
                <a:solidFill>
                  <a:srgbClr val="FFFFFF"/>
                </a:solidFill>
              </a:defRPr>
            </a:lvl3pPr>
            <a:lvl4pPr marL="1371600" indent="0">
              <a:buNone/>
              <a:defRPr sz="900">
                <a:solidFill>
                  <a:srgbClr val="FFFFFF"/>
                </a:solidFill>
              </a:defRPr>
            </a:lvl4pPr>
            <a:lvl5pPr marL="1828800" indent="0">
              <a:buNone/>
              <a:defRPr sz="900">
                <a:solidFill>
                  <a:srgbClr val="FFFFFF"/>
                </a:solidFill>
              </a:defRPr>
            </a:lvl5pPr>
          </a:lstStyle>
          <a:p>
            <a:pPr lvl="0"/>
            <a:r>
              <a:rPr lang="pl-PL" dirty="0" smtClean="0"/>
              <a:t>Insert </a:t>
            </a:r>
            <a:r>
              <a:rPr lang="pl-PL" dirty="0" err="1" smtClean="0"/>
              <a:t>description</a:t>
            </a:r>
            <a:endParaRPr lang="pl-PL" dirty="0"/>
          </a:p>
        </p:txBody>
      </p:sp>
    </p:spTree>
    <p:extLst>
      <p:ext uri="{BB962C8B-B14F-4D97-AF65-F5344CB8AC3E}">
        <p14:creationId xmlns:p14="http://schemas.microsoft.com/office/powerpoint/2010/main" val="1371334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file 2">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5" name="Prostokąt 4"/>
          <p:cNvSpPr/>
          <p:nvPr userDrawn="1"/>
        </p:nvSpPr>
        <p:spPr>
          <a:xfrm>
            <a:off x="0" y="1911350"/>
            <a:ext cx="9144000" cy="32321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pl-PL"/>
          </a:p>
        </p:txBody>
      </p:sp>
      <p:sp>
        <p:nvSpPr>
          <p:cNvPr id="29" name="Prostokąt 28"/>
          <p:cNvSpPr/>
          <p:nvPr userDrawn="1"/>
        </p:nvSpPr>
        <p:spPr>
          <a:xfrm flipV="1">
            <a:off x="0" y="1911349"/>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14" name="Symbol zastępczy obrazu 3"/>
          <p:cNvSpPr>
            <a:spLocks noGrp="1"/>
          </p:cNvSpPr>
          <p:nvPr>
            <p:ph type="pic" sz="quarter" idx="28" hasCustomPrompt="1"/>
          </p:nvPr>
        </p:nvSpPr>
        <p:spPr>
          <a:xfrm>
            <a:off x="3786182" y="857249"/>
            <a:ext cx="1638300" cy="1638301"/>
          </a:xfrm>
          <a:prstGeom prst="ellipse">
            <a:avLst/>
          </a:prstGeom>
          <a:solidFill>
            <a:schemeClr val="bg1"/>
          </a:solidFill>
          <a:ln w="127000">
            <a:solidFill>
              <a:schemeClr val="bg1">
                <a:alpha val="30000"/>
              </a:schemeClr>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1600" dirty="0">
                <a:solidFill>
                  <a:schemeClr val="bg1">
                    <a:lumMod val="75000"/>
                  </a:schemeClr>
                </a:solidFill>
              </a:defRPr>
            </a:lvl1pPr>
          </a:lstStyle>
          <a:p>
            <a:r>
              <a:rPr lang="pl-PL" dirty="0" smtClean="0"/>
              <a:t>PICTURE</a:t>
            </a:r>
            <a:endParaRPr lang="pl-PL" dirty="0"/>
          </a:p>
        </p:txBody>
      </p:sp>
      <p:sp>
        <p:nvSpPr>
          <p:cNvPr id="22" name="Symbol zastępczy tekstu 15"/>
          <p:cNvSpPr>
            <a:spLocks noGrp="1"/>
          </p:cNvSpPr>
          <p:nvPr>
            <p:ph type="body" sz="quarter" idx="12" hasCustomPrompt="1"/>
          </p:nvPr>
        </p:nvSpPr>
        <p:spPr>
          <a:xfrm>
            <a:off x="3084116" y="4513263"/>
            <a:ext cx="2975769" cy="363537"/>
          </a:xfrm>
        </p:spPr>
        <p:txBody>
          <a:bodyPr anchor="ctr">
            <a:noAutofit/>
          </a:bodyPr>
          <a:lstStyle>
            <a:lvl1pPr marL="0" indent="0" algn="ctr">
              <a:buNone/>
              <a:defRPr sz="1000" baseline="0">
                <a:solidFill>
                  <a:schemeClr val="tx2"/>
                </a:solidFill>
              </a:defRPr>
            </a:lvl1pPr>
            <a:lvl2pPr marL="457200" indent="0">
              <a:buNone/>
              <a:defRPr sz="1100">
                <a:solidFill>
                  <a:schemeClr val="tx2"/>
                </a:solidFill>
              </a:defRPr>
            </a:lvl2pPr>
            <a:lvl3pPr marL="914400" indent="0">
              <a:buNone/>
              <a:defRPr sz="1050">
                <a:solidFill>
                  <a:schemeClr val="tx2"/>
                </a:solidFill>
              </a:defRPr>
            </a:lvl3pPr>
            <a:lvl4pPr marL="1371600" indent="0">
              <a:buNone/>
              <a:defRPr sz="1000">
                <a:solidFill>
                  <a:schemeClr val="tx2"/>
                </a:solidFill>
              </a:defRPr>
            </a:lvl4pPr>
            <a:lvl5pPr marL="1828800" indent="0">
              <a:buNone/>
              <a:defRPr sz="1000">
                <a:solidFill>
                  <a:schemeClr val="tx2"/>
                </a:solidFill>
              </a:defRPr>
            </a:lvl5pPr>
          </a:lstStyle>
          <a:p>
            <a:pPr lvl="0"/>
            <a:r>
              <a:rPr lang="pl-PL" dirty="0" err="1" smtClean="0"/>
              <a:t>If</a:t>
            </a:r>
            <a:r>
              <a:rPr lang="pl-PL" dirty="0" smtClean="0"/>
              <a:t> </a:t>
            </a:r>
            <a:r>
              <a:rPr lang="pl-PL" dirty="0" err="1" smtClean="0"/>
              <a:t>you</a:t>
            </a:r>
            <a:r>
              <a:rPr lang="pl-PL" dirty="0" smtClean="0"/>
              <a:t> want insert link for </a:t>
            </a:r>
            <a:r>
              <a:rPr lang="pl-PL" dirty="0" err="1" smtClean="0"/>
              <a:t>social</a:t>
            </a:r>
            <a:r>
              <a:rPr lang="pl-PL" dirty="0" smtClean="0"/>
              <a:t> media profile </a:t>
            </a:r>
          </a:p>
          <a:p>
            <a:pPr lvl="0"/>
            <a:r>
              <a:rPr lang="pl-PL" dirty="0" err="1" smtClean="0"/>
              <a:t>e.g</a:t>
            </a:r>
            <a:r>
              <a:rPr lang="pl-PL" dirty="0" smtClean="0"/>
              <a:t>.: </a:t>
            </a:r>
            <a:r>
              <a:rPr lang="pl-PL" dirty="0" err="1" smtClean="0"/>
              <a:t>twitter.com/comarc</a:t>
            </a:r>
            <a:r>
              <a:rPr lang="pl-PL" dirty="0" smtClean="0"/>
              <a:t>h</a:t>
            </a:r>
            <a:endParaRPr lang="pl-PL" dirty="0"/>
          </a:p>
        </p:txBody>
      </p:sp>
      <p:pic>
        <p:nvPicPr>
          <p:cNvPr id="12" name="Obraz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3" name="Symbol zastępczy numeru slajdu 5"/>
          <p:cNvSpPr>
            <a:spLocks noGrp="1"/>
          </p:cNvSpPr>
          <p:nvPr>
            <p:ph type="sldNum" sz="quarter" idx="29"/>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24" name="Symbol zastępczy obrazu 3"/>
          <p:cNvSpPr>
            <a:spLocks noGrp="1"/>
          </p:cNvSpPr>
          <p:nvPr>
            <p:ph type="pic" sz="quarter" idx="32" hasCustomPrompt="1"/>
          </p:nvPr>
        </p:nvSpPr>
        <p:spPr>
          <a:xfrm>
            <a:off x="714348" y="857249"/>
            <a:ext cx="1638300" cy="1638301"/>
          </a:xfrm>
          <a:prstGeom prst="ellipse">
            <a:avLst/>
          </a:prstGeom>
          <a:solidFill>
            <a:schemeClr val="bg1"/>
          </a:solidFill>
          <a:ln w="127000">
            <a:solidFill>
              <a:schemeClr val="bg1">
                <a:alpha val="30000"/>
              </a:schemeClr>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indent="0" algn="ctr" defTabSz="457200" rtl="0" eaLnBrk="1" latinLnBrk="0" hangingPunct="1">
              <a:buNone/>
              <a:defRPr lang="pl-PL" sz="1600" dirty="0">
                <a:solidFill>
                  <a:srgbClr val="BFBFBF"/>
                </a:solidFill>
              </a:defRPr>
            </a:lvl1pPr>
          </a:lstStyle>
          <a:p>
            <a:r>
              <a:rPr lang="pl-PL" dirty="0" smtClean="0"/>
              <a:t>PICTURE</a:t>
            </a:r>
            <a:endParaRPr lang="pl-PL" dirty="0"/>
          </a:p>
        </p:txBody>
      </p:sp>
      <p:sp>
        <p:nvSpPr>
          <p:cNvPr id="25" name="Symbol zastępczy obrazu 3"/>
          <p:cNvSpPr>
            <a:spLocks noGrp="1"/>
          </p:cNvSpPr>
          <p:nvPr>
            <p:ph type="pic" sz="quarter" idx="33" hasCustomPrompt="1"/>
          </p:nvPr>
        </p:nvSpPr>
        <p:spPr>
          <a:xfrm>
            <a:off x="6794500" y="857249"/>
            <a:ext cx="1638300" cy="1638301"/>
          </a:xfrm>
          <a:prstGeom prst="ellipse">
            <a:avLst/>
          </a:prstGeom>
          <a:solidFill>
            <a:schemeClr val="bg1"/>
          </a:solidFill>
          <a:ln w="127000">
            <a:solidFill>
              <a:schemeClr val="bg1">
                <a:alpha val="30000"/>
              </a:schemeClr>
            </a:solid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normAutofit/>
          </a:bodyPr>
          <a:lstStyle>
            <a:lvl1pPr marL="0" marR="0" indent="0" algn="ctr" defTabSz="457200" rtl="0" eaLnBrk="1" fontAlgn="auto" latinLnBrk="0" hangingPunct="1">
              <a:lnSpc>
                <a:spcPct val="100000"/>
              </a:lnSpc>
              <a:spcBef>
                <a:spcPct val="20000"/>
              </a:spcBef>
              <a:spcAft>
                <a:spcPts val="0"/>
              </a:spcAft>
              <a:buClrTx/>
              <a:buSzTx/>
              <a:buFont typeface="Wingdings" charset="2"/>
              <a:buNone/>
              <a:tabLst/>
              <a:defRPr lang="pl-PL" sz="1600" dirty="0">
                <a:solidFill>
                  <a:srgbClr val="BFBFBF"/>
                </a:solidFill>
              </a:defRPr>
            </a:lvl1pPr>
          </a:lstStyle>
          <a:p>
            <a:r>
              <a:rPr lang="pl-PL" dirty="0" smtClean="0"/>
              <a:t>PICTURE</a:t>
            </a:r>
            <a:endParaRPr lang="pl-PL" dirty="0"/>
          </a:p>
        </p:txBody>
      </p:sp>
      <p:sp>
        <p:nvSpPr>
          <p:cNvPr id="37" name="Symbol zastępczy tekstu 6"/>
          <p:cNvSpPr>
            <a:spLocks noGrp="1"/>
          </p:cNvSpPr>
          <p:nvPr>
            <p:ph type="body" sz="quarter" idx="16" hasCustomPrompt="1"/>
          </p:nvPr>
        </p:nvSpPr>
        <p:spPr>
          <a:xfrm>
            <a:off x="723900" y="2663026"/>
            <a:ext cx="1638300" cy="285750"/>
          </a:xfrm>
        </p:spPr>
        <p:txBody>
          <a:bodyPr anchor="t">
            <a:noAutofit/>
          </a:bodyPr>
          <a:lstStyle>
            <a:lvl1pPr marL="0" indent="0" algn="ctr" defTabSz="457200" rtl="0" eaLnBrk="1" latinLnBrk="0" hangingPunct="1">
              <a:lnSpc>
                <a:spcPct val="80000"/>
              </a:lnSpc>
              <a:spcBef>
                <a:spcPct val="0"/>
              </a:spcBef>
              <a:buNone/>
              <a:defRPr lang="pl-PL" sz="1600" b="1" kern="1200" baseline="0" dirty="0">
                <a:solidFill>
                  <a:srgbClr val="009DE0"/>
                </a:solidFill>
                <a:latin typeface="+mj-lt"/>
                <a:ea typeface="+mj-ea"/>
                <a:cs typeface="+mj-cs"/>
              </a:defRPr>
            </a:lvl1pPr>
          </a:lstStyle>
          <a:p>
            <a:pPr lvl="0"/>
            <a:r>
              <a:rPr lang="pl-PL" dirty="0" smtClean="0"/>
              <a:t>Insert </a:t>
            </a:r>
            <a:r>
              <a:rPr lang="pl-PL" dirty="0" err="1" smtClean="0"/>
              <a:t>name</a:t>
            </a:r>
            <a:endParaRPr lang="pl-PL" dirty="0"/>
          </a:p>
        </p:txBody>
      </p:sp>
      <p:sp>
        <p:nvSpPr>
          <p:cNvPr id="38" name="Symbol zastępczy tekstu 6"/>
          <p:cNvSpPr>
            <a:spLocks noGrp="1"/>
          </p:cNvSpPr>
          <p:nvPr>
            <p:ph type="body" sz="quarter" idx="17" hasCustomPrompt="1"/>
          </p:nvPr>
        </p:nvSpPr>
        <p:spPr>
          <a:xfrm>
            <a:off x="723900" y="3034066"/>
            <a:ext cx="1638300" cy="161006"/>
          </a:xfrm>
        </p:spPr>
        <p:txBody>
          <a:bodyPr anchor="ctr">
            <a:noAutofit/>
          </a:bodyPr>
          <a:lstStyle>
            <a:lvl1pPr marL="0" indent="0" algn="ctr">
              <a:buNone/>
              <a:defRPr lang="pl-PL" sz="1300" b="0" kern="1200" baseline="0" dirty="0">
                <a:solidFill>
                  <a:schemeClr val="accent3"/>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Insert </a:t>
            </a:r>
            <a:r>
              <a:rPr lang="pl-PL" dirty="0" err="1" smtClean="0"/>
              <a:t>position</a:t>
            </a:r>
            <a:endParaRPr lang="pl-PL" dirty="0"/>
          </a:p>
        </p:txBody>
      </p:sp>
      <p:sp>
        <p:nvSpPr>
          <p:cNvPr id="39" name="Symbol zastępczy tekstu 6"/>
          <p:cNvSpPr>
            <a:spLocks noGrp="1"/>
          </p:cNvSpPr>
          <p:nvPr>
            <p:ph type="body" sz="quarter" idx="18" hasCustomPrompt="1"/>
          </p:nvPr>
        </p:nvSpPr>
        <p:spPr>
          <a:xfrm>
            <a:off x="723900" y="3340293"/>
            <a:ext cx="1638300" cy="1030504"/>
          </a:xfrm>
        </p:spPr>
        <p:txBody>
          <a:bodyPr anchor="t">
            <a:noAutofit/>
          </a:bodyPr>
          <a:lstStyle>
            <a:lvl1pPr marL="0" indent="0" algn="ctr">
              <a:buNone/>
              <a:defRPr lang="pl-PL" sz="1000" b="0" kern="1200" baseline="0" dirty="0">
                <a:solidFill>
                  <a:schemeClr val="bg2">
                    <a:lumMod val="10000"/>
                  </a:schemeClr>
                </a:solidFill>
                <a:latin typeface="+mn-lt"/>
                <a:ea typeface="+mn-ea"/>
                <a:cs typeface="+mn-cs"/>
              </a:defRPr>
            </a:lvl1pPr>
          </a:lstStyle>
          <a:p>
            <a:pPr lvl="0"/>
            <a:r>
              <a:rPr lang="pl-PL" dirty="0" smtClean="0"/>
              <a:t>Insert </a:t>
            </a:r>
            <a:r>
              <a:rPr lang="pl-PL" dirty="0" err="1" smtClean="0"/>
              <a:t>description</a:t>
            </a:r>
            <a:endParaRPr lang="pl-PL" dirty="0"/>
          </a:p>
        </p:txBody>
      </p:sp>
      <p:sp>
        <p:nvSpPr>
          <p:cNvPr id="40" name="Symbol zastępczy tekstu 6"/>
          <p:cNvSpPr>
            <a:spLocks noGrp="1"/>
          </p:cNvSpPr>
          <p:nvPr>
            <p:ph type="body" sz="quarter" idx="20" hasCustomPrompt="1"/>
          </p:nvPr>
        </p:nvSpPr>
        <p:spPr>
          <a:xfrm>
            <a:off x="3768438" y="2663026"/>
            <a:ext cx="1638300" cy="285750"/>
          </a:xfrm>
        </p:spPr>
        <p:txBody>
          <a:bodyPr anchor="t">
            <a:noAutofit/>
          </a:bodyPr>
          <a:lstStyle>
            <a:lvl1pPr marL="0" indent="0" algn="ctr">
              <a:buNone/>
              <a:defRPr lang="pl-PL" sz="1600" b="1" kern="1200" baseline="0" dirty="0">
                <a:solidFill>
                  <a:srgbClr val="009DE0"/>
                </a:solidFill>
                <a:latin typeface="+mj-lt"/>
                <a:ea typeface="+mj-ea"/>
                <a:cs typeface="+mj-cs"/>
              </a:defRPr>
            </a:lvl1pPr>
          </a:lstStyle>
          <a:p>
            <a:pPr marL="0" lvl="0" indent="0" algn="ctr" defTabSz="457200" rtl="0" eaLnBrk="1" latinLnBrk="0" hangingPunct="1">
              <a:lnSpc>
                <a:spcPct val="80000"/>
              </a:lnSpc>
              <a:spcBef>
                <a:spcPct val="0"/>
              </a:spcBef>
              <a:buFont typeface="Wingdings" charset="2"/>
              <a:buNone/>
            </a:pPr>
            <a:r>
              <a:rPr lang="pl-PL" dirty="0" smtClean="0"/>
              <a:t>Insert </a:t>
            </a:r>
            <a:r>
              <a:rPr lang="pl-PL" dirty="0" err="1" smtClean="0"/>
              <a:t>name</a:t>
            </a:r>
            <a:endParaRPr lang="pl-PL" dirty="0"/>
          </a:p>
        </p:txBody>
      </p:sp>
      <p:sp>
        <p:nvSpPr>
          <p:cNvPr id="41" name="Symbol zastępczy tekstu 6"/>
          <p:cNvSpPr>
            <a:spLocks noGrp="1"/>
          </p:cNvSpPr>
          <p:nvPr>
            <p:ph type="body" sz="quarter" idx="21" hasCustomPrompt="1"/>
          </p:nvPr>
        </p:nvSpPr>
        <p:spPr>
          <a:xfrm>
            <a:off x="3768438" y="3034066"/>
            <a:ext cx="1638300" cy="161006"/>
          </a:xfrm>
        </p:spPr>
        <p:txBody>
          <a:bodyPr anchor="ctr">
            <a:noAutofit/>
          </a:bodyPr>
          <a:lstStyle>
            <a:lvl1pPr marL="0" indent="0" algn="ctr" defTabSz="457200" rtl="0" eaLnBrk="1" latinLnBrk="0" hangingPunct="1">
              <a:spcBef>
                <a:spcPct val="20000"/>
              </a:spcBef>
              <a:buFont typeface="Wingdings" charset="2"/>
              <a:buNone/>
              <a:defRPr lang="pl-PL" sz="1300" b="0" kern="1200" baseline="0" dirty="0">
                <a:solidFill>
                  <a:schemeClr val="accent3"/>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Insert </a:t>
            </a:r>
            <a:r>
              <a:rPr lang="pl-PL" dirty="0" err="1" smtClean="0"/>
              <a:t>position</a:t>
            </a:r>
            <a:endParaRPr lang="pl-PL" dirty="0"/>
          </a:p>
        </p:txBody>
      </p:sp>
      <p:sp>
        <p:nvSpPr>
          <p:cNvPr id="42" name="Symbol zastępczy tekstu 6"/>
          <p:cNvSpPr>
            <a:spLocks noGrp="1"/>
          </p:cNvSpPr>
          <p:nvPr>
            <p:ph type="body" sz="quarter" idx="22" hasCustomPrompt="1"/>
          </p:nvPr>
        </p:nvSpPr>
        <p:spPr>
          <a:xfrm>
            <a:off x="3768438" y="3340293"/>
            <a:ext cx="1638300" cy="1030504"/>
          </a:xfrm>
        </p:spPr>
        <p:txBody>
          <a:bodyPr anchor="t">
            <a:noAutofit/>
          </a:bodyPr>
          <a:lstStyle>
            <a:lvl1pPr marL="0" indent="0" algn="ctr">
              <a:buNone/>
              <a:defRPr lang="pl-PL" sz="1000" b="0" kern="1200" baseline="0" dirty="0">
                <a:solidFill>
                  <a:schemeClr val="bg2">
                    <a:lumMod val="10000"/>
                  </a:schemeClr>
                </a:solidFill>
                <a:latin typeface="+mn-lt"/>
                <a:ea typeface="+mn-ea"/>
                <a:cs typeface="+mn-cs"/>
              </a:defRPr>
            </a:lvl1pPr>
          </a:lstStyle>
          <a:p>
            <a:pPr lvl="0"/>
            <a:r>
              <a:rPr lang="pl-PL" dirty="0" smtClean="0"/>
              <a:t>Insert </a:t>
            </a:r>
            <a:r>
              <a:rPr lang="pl-PL" dirty="0" err="1" smtClean="0"/>
              <a:t>description</a:t>
            </a:r>
            <a:endParaRPr lang="pl-PL" dirty="0"/>
          </a:p>
        </p:txBody>
      </p:sp>
      <p:sp>
        <p:nvSpPr>
          <p:cNvPr id="43" name="Symbol zastępczy tekstu 6"/>
          <p:cNvSpPr>
            <a:spLocks noGrp="1"/>
          </p:cNvSpPr>
          <p:nvPr>
            <p:ph type="body" sz="quarter" idx="24" hasCustomPrompt="1"/>
          </p:nvPr>
        </p:nvSpPr>
        <p:spPr>
          <a:xfrm>
            <a:off x="6806823" y="2663026"/>
            <a:ext cx="1638300" cy="285750"/>
          </a:xfrm>
        </p:spPr>
        <p:txBody>
          <a:bodyPr anchor="t">
            <a:noAutofit/>
          </a:bodyPr>
          <a:lstStyle>
            <a:lvl1pPr marL="0" indent="0" algn="ctr">
              <a:buNone/>
              <a:defRPr lang="pl-PL" sz="1600" b="1" kern="1200" baseline="0" dirty="0">
                <a:solidFill>
                  <a:srgbClr val="009DE0"/>
                </a:solidFill>
                <a:latin typeface="+mj-lt"/>
                <a:ea typeface="+mj-ea"/>
                <a:cs typeface="+mj-cs"/>
              </a:defRPr>
            </a:lvl1pPr>
          </a:lstStyle>
          <a:p>
            <a:pPr marL="0" lvl="0" indent="0" algn="ctr" defTabSz="457200" rtl="0" eaLnBrk="1" latinLnBrk="0" hangingPunct="1">
              <a:lnSpc>
                <a:spcPct val="80000"/>
              </a:lnSpc>
              <a:spcBef>
                <a:spcPct val="0"/>
              </a:spcBef>
              <a:buFont typeface="Wingdings" charset="2"/>
              <a:buNone/>
            </a:pPr>
            <a:r>
              <a:rPr lang="pl-PL" dirty="0" smtClean="0"/>
              <a:t>Insert </a:t>
            </a:r>
            <a:r>
              <a:rPr lang="pl-PL" dirty="0" err="1" smtClean="0"/>
              <a:t>name</a:t>
            </a:r>
            <a:endParaRPr lang="pl-PL" dirty="0"/>
          </a:p>
        </p:txBody>
      </p:sp>
      <p:sp>
        <p:nvSpPr>
          <p:cNvPr id="44" name="Symbol zastępczy tekstu 6"/>
          <p:cNvSpPr>
            <a:spLocks noGrp="1"/>
          </p:cNvSpPr>
          <p:nvPr>
            <p:ph type="body" sz="quarter" idx="25" hasCustomPrompt="1"/>
          </p:nvPr>
        </p:nvSpPr>
        <p:spPr>
          <a:xfrm>
            <a:off x="6806823" y="3034066"/>
            <a:ext cx="1638300" cy="161006"/>
          </a:xfrm>
        </p:spPr>
        <p:txBody>
          <a:bodyPr anchor="ctr">
            <a:noAutofit/>
          </a:bodyPr>
          <a:lstStyle>
            <a:lvl1pPr marL="0" indent="0" algn="ctr">
              <a:buNone/>
              <a:defRPr lang="pl-PL" sz="1300" b="0" kern="1200" baseline="0" dirty="0">
                <a:solidFill>
                  <a:schemeClr val="accent3"/>
                </a:solidFill>
                <a:latin typeface="+mn-lt"/>
                <a:ea typeface="+mn-ea"/>
                <a:cs typeface="+mn-cs"/>
              </a:defRPr>
            </a:lvl1pPr>
          </a:lstStyle>
          <a:p>
            <a:pPr marL="0" lvl="0" indent="0" algn="ctr" defTabSz="457200" rtl="0" eaLnBrk="1" latinLnBrk="0" hangingPunct="1">
              <a:spcBef>
                <a:spcPct val="20000"/>
              </a:spcBef>
              <a:buFont typeface="Wingdings" charset="2"/>
              <a:buNone/>
            </a:pPr>
            <a:r>
              <a:rPr lang="pl-PL" dirty="0" smtClean="0"/>
              <a:t>Insert </a:t>
            </a:r>
            <a:r>
              <a:rPr lang="pl-PL" dirty="0" err="1" smtClean="0"/>
              <a:t>position</a:t>
            </a:r>
            <a:endParaRPr lang="pl-PL" dirty="0"/>
          </a:p>
        </p:txBody>
      </p:sp>
      <p:sp>
        <p:nvSpPr>
          <p:cNvPr id="45" name="Symbol zastępczy tekstu 6"/>
          <p:cNvSpPr>
            <a:spLocks noGrp="1"/>
          </p:cNvSpPr>
          <p:nvPr>
            <p:ph type="body" sz="quarter" idx="26" hasCustomPrompt="1"/>
          </p:nvPr>
        </p:nvSpPr>
        <p:spPr>
          <a:xfrm>
            <a:off x="6806823" y="3340293"/>
            <a:ext cx="1638300" cy="1030504"/>
          </a:xfrm>
        </p:spPr>
        <p:txBody>
          <a:bodyPr anchor="t">
            <a:noAutofit/>
          </a:bodyPr>
          <a:lstStyle>
            <a:lvl1pPr marL="0" indent="0" algn="ctr">
              <a:buNone/>
              <a:defRPr lang="pl-PL" sz="1000" b="0" kern="1200" baseline="0" dirty="0">
                <a:solidFill>
                  <a:schemeClr val="bg2">
                    <a:lumMod val="10000"/>
                  </a:schemeClr>
                </a:solidFill>
                <a:latin typeface="+mn-lt"/>
                <a:ea typeface="+mn-ea"/>
                <a:cs typeface="+mn-cs"/>
              </a:defRPr>
            </a:lvl1pPr>
          </a:lstStyle>
          <a:p>
            <a:pPr lvl="0"/>
            <a:r>
              <a:rPr lang="pl-PL" dirty="0" smtClean="0"/>
              <a:t>Insert </a:t>
            </a:r>
            <a:r>
              <a:rPr lang="pl-PL" dirty="0" err="1" smtClean="0"/>
              <a:t>description</a:t>
            </a:r>
            <a:endParaRPr lang="pl-PL" dirty="0"/>
          </a:p>
        </p:txBody>
      </p:sp>
    </p:spTree>
    <p:extLst>
      <p:ext uri="{BB962C8B-B14F-4D97-AF65-F5344CB8AC3E}">
        <p14:creationId xmlns:p14="http://schemas.microsoft.com/office/powerpoint/2010/main" val="2809410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pic>
        <p:nvPicPr>
          <p:cNvPr id="12" name="Obraz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4"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7" name="Prostokąt 16"/>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sp>
        <p:nvSpPr>
          <p:cNvPr id="13" name="Symbol zastępczy tekstu 3"/>
          <p:cNvSpPr>
            <a:spLocks noGrp="1"/>
          </p:cNvSpPr>
          <p:nvPr>
            <p:ph type="body" sz="quarter" idx="27" hasCustomPrompt="1"/>
          </p:nvPr>
        </p:nvSpPr>
        <p:spPr>
          <a:xfrm>
            <a:off x="457200" y="853640"/>
            <a:ext cx="8235950" cy="3913622"/>
          </a:xfrm>
        </p:spPr>
        <p:txBody>
          <a:bodyPr/>
          <a:lstStyle>
            <a:lvl1pPr>
              <a:defRPr b="0"/>
            </a:lvl1pPr>
            <a:lvl4pPr>
              <a:defRPr/>
            </a:lvl4pPr>
            <a:lvl5pPr>
              <a:defRPr/>
            </a:lvl5pPr>
          </a:lstStyle>
          <a:p>
            <a:pPr lvl="0"/>
            <a:r>
              <a:rPr lang="pl-PL" dirty="0" err="1" smtClean="0"/>
              <a:t>Click</a:t>
            </a:r>
            <a:r>
              <a:rPr lang="pl-PL" dirty="0" smtClean="0"/>
              <a:t> to </a:t>
            </a:r>
            <a:r>
              <a:rPr lang="pl-PL" dirty="0" err="1" smtClean="0"/>
              <a:t>edit</a:t>
            </a:r>
            <a:endParaRPr lang="pl-PL" dirty="0" smtClean="0"/>
          </a:p>
          <a:p>
            <a:pPr lvl="1"/>
            <a:r>
              <a:rPr lang="pl-PL" dirty="0" err="1" smtClean="0"/>
              <a:t>Second</a:t>
            </a:r>
            <a:r>
              <a:rPr lang="pl-PL" dirty="0" smtClean="0"/>
              <a:t> </a:t>
            </a:r>
            <a:r>
              <a:rPr lang="pl-PL" dirty="0" err="1" smtClean="0"/>
              <a:t>level</a:t>
            </a:r>
            <a:endParaRPr lang="pl-PL" dirty="0" smtClean="0"/>
          </a:p>
          <a:p>
            <a:pPr lvl="2"/>
            <a:r>
              <a:rPr lang="pl-PL" dirty="0" smtClean="0"/>
              <a:t>Third </a:t>
            </a:r>
            <a:r>
              <a:rPr lang="pl-PL" dirty="0" err="1" smtClean="0"/>
              <a:t>level</a:t>
            </a:r>
            <a:endParaRPr lang="pl-PL" dirty="0" smtClean="0"/>
          </a:p>
          <a:p>
            <a:pPr lvl="3"/>
            <a:r>
              <a:rPr lang="pl-PL" dirty="0" err="1" smtClean="0"/>
              <a:t>Fourth</a:t>
            </a:r>
            <a:r>
              <a:rPr lang="pl-PL" dirty="0" smtClean="0"/>
              <a:t> </a:t>
            </a:r>
            <a:r>
              <a:rPr lang="pl-PL" dirty="0" err="1" smtClean="0"/>
              <a:t>level</a:t>
            </a:r>
            <a:endParaRPr lang="pl-PL" dirty="0" smtClean="0"/>
          </a:p>
          <a:p>
            <a:pPr lvl="4"/>
            <a:r>
              <a:rPr lang="pl-PL" dirty="0" err="1" smtClean="0"/>
              <a:t>Fifth</a:t>
            </a:r>
            <a:r>
              <a:rPr lang="pl-PL" dirty="0" smtClean="0"/>
              <a:t> </a:t>
            </a:r>
            <a:r>
              <a:rPr lang="pl-PL" dirty="0" err="1" smtClean="0"/>
              <a:t>level</a:t>
            </a:r>
            <a:endParaRPr lang="pl-PL" dirty="0" smtClean="0"/>
          </a:p>
        </p:txBody>
      </p:sp>
      <p:sp>
        <p:nvSpPr>
          <p:cNvPr id="10" name="Tytuł 3"/>
          <p:cNvSpPr>
            <a:spLocks noGrp="1"/>
          </p:cNvSpPr>
          <p:nvPr>
            <p:ph type="title" hasCustomPrompt="1"/>
          </p:nvPr>
        </p:nvSpPr>
        <p:spPr>
          <a:xfrm>
            <a:off x="457200" y="117756"/>
            <a:ext cx="8229600" cy="684110"/>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381788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ase Study">
    <p:bg>
      <p:bgPr>
        <a:solidFill>
          <a:schemeClr val="bg1"/>
        </a:solidFill>
        <a:effectLst/>
      </p:bgPr>
    </p:bg>
    <p:spTree>
      <p:nvGrpSpPr>
        <p:cNvPr id="1" name=""/>
        <p:cNvGrpSpPr/>
        <p:nvPr/>
      </p:nvGrpSpPr>
      <p:grpSpPr>
        <a:xfrm>
          <a:off x="0" y="0"/>
          <a:ext cx="0" cy="0"/>
          <a:chOff x="0" y="0"/>
          <a:chExt cx="0" cy="0"/>
        </a:xfrm>
      </p:grpSpPr>
      <p:pic>
        <p:nvPicPr>
          <p:cNvPr id="12" name="Obraz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93447" y="4838700"/>
            <a:ext cx="800100" cy="122537"/>
          </a:xfrm>
          <a:prstGeom prst="rect">
            <a:avLst/>
          </a:prstGeom>
        </p:spPr>
      </p:pic>
      <p:sp>
        <p:nvSpPr>
          <p:cNvPr id="14" name="Symbol zastępczy numeru slajdu 5"/>
          <p:cNvSpPr>
            <a:spLocks noGrp="1"/>
          </p:cNvSpPr>
          <p:nvPr>
            <p:ph type="sldNum" sz="quarter" idx="12"/>
          </p:nvPr>
        </p:nvSpPr>
        <p:spPr>
          <a:xfrm>
            <a:off x="457200" y="4767263"/>
            <a:ext cx="412749" cy="273843"/>
          </a:xfrm>
          <a:prstGeom prst="rect">
            <a:avLst/>
          </a:prstGeom>
          <a:noFill/>
        </p:spPr>
        <p:txBody>
          <a:bodyPr vert="horz" lIns="91440" tIns="45720" rIns="91440" bIns="45720" rtlCol="0" anchor="ctr"/>
          <a:lstStyle>
            <a:lvl1pPr>
              <a:defRPr lang="pl-PL" sz="1050" smtClean="0">
                <a:solidFill>
                  <a:schemeClr val="accent1"/>
                </a:solidFill>
              </a:defRPr>
            </a:lvl1pPr>
          </a:lstStyle>
          <a:p>
            <a:pPr algn="ctr"/>
            <a:fld id="{B398D967-AF51-1944-8D3F-4D6A679B2400}" type="slidenum">
              <a:rPr lang="pl-PL" smtClean="0"/>
              <a:pPr algn="ctr"/>
              <a:t>‹#›</a:t>
            </a:fld>
            <a:endParaRPr lang="pl-PL" dirty="0"/>
          </a:p>
        </p:txBody>
      </p:sp>
      <p:sp>
        <p:nvSpPr>
          <p:cNvPr id="17" name="Prostokąt 16"/>
          <p:cNvSpPr/>
          <p:nvPr userDrawn="1"/>
        </p:nvSpPr>
        <p:spPr>
          <a:xfrm flipV="1">
            <a:off x="0" y="807921"/>
            <a:ext cx="9144000" cy="45719"/>
          </a:xfrm>
          <a:prstGeom prst="rect">
            <a:avLst/>
          </a:prstGeom>
          <a:gradFill>
            <a:gsLst>
              <a:gs pos="0">
                <a:schemeClr val="tx2"/>
              </a:gs>
              <a:gs pos="100000">
                <a:schemeClr val="accent3"/>
              </a:gs>
            </a:gsLst>
            <a:lin ang="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algn="ctr" defTabSz="457200" rtl="0" eaLnBrk="1" latinLnBrk="0" hangingPunct="1"/>
            <a:endParaRPr lang="pl-PL" sz="1800" kern="1200">
              <a:solidFill>
                <a:schemeClr val="lt1"/>
              </a:solidFill>
              <a:latin typeface="+mn-lt"/>
              <a:ea typeface="+mn-ea"/>
              <a:cs typeface="+mn-cs"/>
            </a:endParaRPr>
          </a:p>
        </p:txBody>
      </p:sp>
      <p:pic>
        <p:nvPicPr>
          <p:cNvPr id="7" name="Obraz 6" descr="logo_client.jp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80731" y="95656"/>
            <a:ext cx="1412419" cy="706210"/>
          </a:xfrm>
          <a:prstGeom prst="rect">
            <a:avLst/>
          </a:prstGeom>
        </p:spPr>
      </p:pic>
      <p:sp>
        <p:nvSpPr>
          <p:cNvPr id="8" name="Symbol zastępczy tekstu 3"/>
          <p:cNvSpPr>
            <a:spLocks noGrp="1"/>
          </p:cNvSpPr>
          <p:nvPr>
            <p:ph type="body" sz="quarter" idx="27" hasCustomPrompt="1"/>
          </p:nvPr>
        </p:nvSpPr>
        <p:spPr>
          <a:xfrm>
            <a:off x="457200" y="853640"/>
            <a:ext cx="8235950" cy="3913622"/>
          </a:xfrm>
        </p:spPr>
        <p:txBody>
          <a:bodyPr/>
          <a:lstStyle>
            <a:lvl1pPr>
              <a:defRPr b="0"/>
            </a:lvl1pPr>
            <a:lvl4pPr>
              <a:defRPr/>
            </a:lvl4pPr>
            <a:lvl5pPr>
              <a:defRPr/>
            </a:lvl5pPr>
          </a:lstStyle>
          <a:p>
            <a:pPr lvl="0"/>
            <a:r>
              <a:rPr lang="pl-PL" dirty="0" err="1" smtClean="0"/>
              <a:t>Click</a:t>
            </a:r>
            <a:r>
              <a:rPr lang="pl-PL" dirty="0" smtClean="0"/>
              <a:t> to </a:t>
            </a:r>
            <a:r>
              <a:rPr lang="pl-PL" dirty="0" err="1" smtClean="0"/>
              <a:t>edit</a:t>
            </a:r>
            <a:endParaRPr lang="pl-PL" dirty="0" smtClean="0"/>
          </a:p>
          <a:p>
            <a:pPr lvl="1"/>
            <a:r>
              <a:rPr lang="pl-PL" dirty="0" err="1" smtClean="0"/>
              <a:t>Second</a:t>
            </a:r>
            <a:r>
              <a:rPr lang="pl-PL" dirty="0" smtClean="0"/>
              <a:t> </a:t>
            </a:r>
            <a:r>
              <a:rPr lang="pl-PL" dirty="0" err="1" smtClean="0"/>
              <a:t>level</a:t>
            </a:r>
            <a:endParaRPr lang="pl-PL" dirty="0" smtClean="0"/>
          </a:p>
          <a:p>
            <a:pPr lvl="2"/>
            <a:r>
              <a:rPr lang="pl-PL" dirty="0" smtClean="0"/>
              <a:t>Third </a:t>
            </a:r>
            <a:r>
              <a:rPr lang="pl-PL" dirty="0" err="1" smtClean="0"/>
              <a:t>level</a:t>
            </a:r>
            <a:endParaRPr lang="pl-PL" dirty="0" smtClean="0"/>
          </a:p>
          <a:p>
            <a:pPr lvl="3"/>
            <a:r>
              <a:rPr lang="pl-PL" dirty="0" err="1" smtClean="0"/>
              <a:t>Fourth</a:t>
            </a:r>
            <a:r>
              <a:rPr lang="pl-PL" dirty="0" smtClean="0"/>
              <a:t> </a:t>
            </a:r>
            <a:r>
              <a:rPr lang="pl-PL" dirty="0" err="1" smtClean="0"/>
              <a:t>level</a:t>
            </a:r>
            <a:endParaRPr lang="pl-PL" dirty="0" smtClean="0"/>
          </a:p>
          <a:p>
            <a:pPr lvl="4"/>
            <a:r>
              <a:rPr lang="pl-PL" dirty="0" err="1" smtClean="0"/>
              <a:t>Fifth</a:t>
            </a:r>
            <a:r>
              <a:rPr lang="pl-PL" dirty="0" smtClean="0"/>
              <a:t> </a:t>
            </a:r>
            <a:r>
              <a:rPr lang="pl-PL" dirty="0" err="1" smtClean="0"/>
              <a:t>level</a:t>
            </a:r>
            <a:endParaRPr lang="pl-PL" dirty="0" smtClean="0"/>
          </a:p>
        </p:txBody>
      </p:sp>
      <p:sp>
        <p:nvSpPr>
          <p:cNvPr id="10" name="Tytuł 1"/>
          <p:cNvSpPr>
            <a:spLocks noGrp="1"/>
          </p:cNvSpPr>
          <p:nvPr>
            <p:ph type="title" hasCustomPrompt="1"/>
          </p:nvPr>
        </p:nvSpPr>
        <p:spPr>
          <a:xfrm>
            <a:off x="457200" y="107364"/>
            <a:ext cx="8229600" cy="700557"/>
          </a:xfrm>
        </p:spPr>
        <p:txBody>
          <a:bodyPr/>
          <a:lstStyle>
            <a:lvl1pPr algn="l">
              <a:defRPr/>
            </a:lvl1pPr>
          </a:lstStyle>
          <a:p>
            <a:r>
              <a:rPr lang="pl-PL" dirty="0" smtClean="0"/>
              <a:t>INSERT </a:t>
            </a:r>
            <a:r>
              <a:rPr lang="pl-PL" dirty="0" err="1" smtClean="0"/>
              <a:t>TITLE</a:t>
            </a:r>
            <a:endParaRPr lang="en-US" dirty="0"/>
          </a:p>
        </p:txBody>
      </p:sp>
    </p:spTree>
    <p:extLst>
      <p:ext uri="{BB962C8B-B14F-4D97-AF65-F5344CB8AC3E}">
        <p14:creationId xmlns:p14="http://schemas.microsoft.com/office/powerpoint/2010/main" val="238178813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tytułu 1"/>
          <p:cNvSpPr>
            <a:spLocks noGrp="1"/>
          </p:cNvSpPr>
          <p:nvPr>
            <p:ph type="title"/>
          </p:nvPr>
        </p:nvSpPr>
        <p:spPr>
          <a:xfrm>
            <a:off x="457200" y="205979"/>
            <a:ext cx="8229600" cy="857250"/>
          </a:xfrm>
          <a:prstGeom prst="rect">
            <a:avLst/>
          </a:prstGeom>
        </p:spPr>
        <p:txBody>
          <a:bodyPr vert="horz" lIns="91440" tIns="45720" rIns="91440" bIns="45720" rtlCol="0" anchor="b">
            <a:normAutofit/>
          </a:bodyPr>
          <a:lstStyle/>
          <a:p>
            <a:pPr marL="0" lvl="0" indent="0" algn="l">
              <a:spcBef>
                <a:spcPct val="20000"/>
              </a:spcBef>
              <a:buFont typeface="Arial"/>
            </a:pPr>
            <a:r>
              <a:rPr lang="pl-PL" dirty="0" smtClean="0"/>
              <a:t>INSERT </a:t>
            </a:r>
            <a:r>
              <a:rPr lang="pl-PL" dirty="0" err="1" smtClean="0"/>
              <a:t>TITLE</a:t>
            </a:r>
            <a:endParaRPr lang="pl-PL" dirty="0"/>
          </a:p>
        </p:txBody>
      </p:sp>
      <p:sp>
        <p:nvSpPr>
          <p:cNvPr id="3" name="Symbol zastępczy tekstu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pl-PL" dirty="0" err="1" smtClean="0"/>
              <a:t>Click</a:t>
            </a:r>
            <a:r>
              <a:rPr lang="pl-PL" dirty="0" smtClean="0"/>
              <a:t> to </a:t>
            </a:r>
            <a:r>
              <a:rPr lang="pl-PL" dirty="0" err="1" smtClean="0"/>
              <a:t>edit</a:t>
            </a:r>
            <a:endParaRPr lang="pl-PL" dirty="0" smtClean="0"/>
          </a:p>
          <a:p>
            <a:pPr lvl="1"/>
            <a:r>
              <a:rPr lang="pl-PL" dirty="0" err="1" smtClean="0"/>
              <a:t>Second</a:t>
            </a:r>
            <a:r>
              <a:rPr lang="pl-PL" dirty="0" smtClean="0"/>
              <a:t> </a:t>
            </a:r>
            <a:r>
              <a:rPr lang="pl-PL" dirty="0" err="1" smtClean="0"/>
              <a:t>level</a:t>
            </a:r>
            <a:endParaRPr lang="pl-PL" dirty="0" smtClean="0"/>
          </a:p>
          <a:p>
            <a:pPr lvl="2"/>
            <a:r>
              <a:rPr lang="pl-PL" dirty="0" smtClean="0"/>
              <a:t>Third </a:t>
            </a:r>
            <a:r>
              <a:rPr lang="pl-PL" dirty="0" err="1" smtClean="0"/>
              <a:t>level</a:t>
            </a:r>
            <a:endParaRPr lang="pl-PL" dirty="0" smtClean="0"/>
          </a:p>
          <a:p>
            <a:pPr lvl="3"/>
            <a:r>
              <a:rPr lang="pl-PL" dirty="0" err="1" smtClean="0"/>
              <a:t>Fourth</a:t>
            </a:r>
            <a:r>
              <a:rPr lang="pl-PL" dirty="0" smtClean="0"/>
              <a:t> </a:t>
            </a:r>
            <a:r>
              <a:rPr lang="pl-PL" dirty="0" err="1" smtClean="0"/>
              <a:t>level</a:t>
            </a:r>
            <a:endParaRPr lang="pl-PL" dirty="0" smtClean="0"/>
          </a:p>
          <a:p>
            <a:pPr lvl="4"/>
            <a:r>
              <a:rPr lang="pl-PL" dirty="0" err="1" smtClean="0"/>
              <a:t>Fifth</a:t>
            </a:r>
            <a:r>
              <a:rPr lang="pl-PL" dirty="0" smtClean="0"/>
              <a:t> </a:t>
            </a:r>
            <a:r>
              <a:rPr lang="pl-PL" dirty="0" err="1" smtClean="0"/>
              <a:t>level</a:t>
            </a:r>
            <a:endParaRPr lang="pl-PL" dirty="0"/>
          </a:p>
        </p:txBody>
      </p:sp>
      <p:sp>
        <p:nvSpPr>
          <p:cNvPr id="7" name="Symbol zastępczy stopki 4"/>
          <p:cNvSpPr>
            <a:spLocks noGrp="1"/>
          </p:cNvSpPr>
          <p:nvPr>
            <p:ph type="ftr" sz="quarter" idx="3"/>
          </p:nvPr>
        </p:nvSpPr>
        <p:spPr>
          <a:xfrm>
            <a:off x="1676400" y="4767263"/>
            <a:ext cx="5118100" cy="273844"/>
          </a:xfrm>
          <a:prstGeom prst="rect">
            <a:avLst/>
          </a:prstGeom>
        </p:spPr>
        <p:txBody>
          <a:bodyPr/>
          <a:lstStyle>
            <a:lvl1pPr algn="l">
              <a:defRPr sz="1050"/>
            </a:lvl1pPr>
          </a:lstStyle>
          <a:p>
            <a:r>
              <a:rPr lang="pl-PL" dirty="0" err="1" smtClean="0"/>
              <a:t>Footer</a:t>
            </a:r>
            <a:endParaRPr lang="pl-PL" dirty="0"/>
          </a:p>
        </p:txBody>
      </p:sp>
      <p:sp>
        <p:nvSpPr>
          <p:cNvPr id="9" name="Symbol zastępczy numeru slajdu 5"/>
          <p:cNvSpPr>
            <a:spLocks noGrp="1"/>
          </p:cNvSpPr>
          <p:nvPr>
            <p:ph type="sldNum" sz="quarter" idx="4"/>
          </p:nvPr>
        </p:nvSpPr>
        <p:spPr>
          <a:xfrm>
            <a:off x="8274050" y="4822826"/>
            <a:ext cx="412749" cy="196850"/>
          </a:xfrm>
          <a:prstGeom prst="rect">
            <a:avLst/>
          </a:prstGeom>
          <a:solidFill>
            <a:schemeClr val="accent3"/>
          </a:solidFill>
        </p:spPr>
        <p:txBody>
          <a:bodyPr vert="horz" lIns="91440" tIns="45720" rIns="91440" bIns="45720" rtlCol="0" anchor="ctr"/>
          <a:lstStyle>
            <a:lvl1pPr>
              <a:defRPr lang="pl-PL" sz="1050" smtClean="0">
                <a:solidFill>
                  <a:srgbClr val="FFFFFF"/>
                </a:solidFill>
              </a:defRPr>
            </a:lvl1pPr>
          </a:lstStyle>
          <a:p>
            <a:pPr algn="ctr"/>
            <a:fld id="{B398D967-AF51-1944-8D3F-4D6A679B2400}" type="slidenum">
              <a:rPr lang="pl-PL" smtClean="0"/>
              <a:pPr algn="ctr"/>
              <a:t>‹#›</a:t>
            </a:fld>
            <a:endParaRPr lang="pl-PL" dirty="0"/>
          </a:p>
        </p:txBody>
      </p:sp>
    </p:spTree>
    <p:extLst>
      <p:ext uri="{BB962C8B-B14F-4D97-AF65-F5344CB8AC3E}">
        <p14:creationId xmlns:p14="http://schemas.microsoft.com/office/powerpoint/2010/main" val="492589911"/>
      </p:ext>
    </p:extLst>
  </p:cSld>
  <p:clrMap bg1="lt1" tx1="dk1" bg2="lt2" tx2="dk2" accent1="accent1" accent2="accent2" accent3="accent3" accent4="accent4" accent5="accent5" accent6="accent6" hlink="hlink" folHlink="folHlink"/>
  <p:sldLayoutIdLst>
    <p:sldLayoutId id="2147483649" r:id="rId1"/>
    <p:sldLayoutId id="2147483798" r:id="rId2"/>
    <p:sldLayoutId id="2147483672" r:id="rId3"/>
    <p:sldLayoutId id="2147483778" r:id="rId4"/>
    <p:sldLayoutId id="2147483791" r:id="rId5"/>
    <p:sldLayoutId id="2147483666" r:id="rId6"/>
    <p:sldLayoutId id="2147483794" r:id="rId7"/>
    <p:sldLayoutId id="2147483650" r:id="rId8"/>
    <p:sldLayoutId id="2147483796" r:id="rId9"/>
    <p:sldLayoutId id="2147483782" r:id="rId10"/>
    <p:sldLayoutId id="2147483664" r:id="rId11"/>
    <p:sldLayoutId id="2147483739" r:id="rId12"/>
    <p:sldLayoutId id="2147483738" r:id="rId13"/>
    <p:sldLayoutId id="2147483693" r:id="rId14"/>
    <p:sldLayoutId id="2147483695" r:id="rId15"/>
    <p:sldLayoutId id="2147483691" r:id="rId16"/>
    <p:sldLayoutId id="2147483787" r:id="rId17"/>
    <p:sldLayoutId id="2147483784" r:id="rId18"/>
    <p:sldLayoutId id="2147483789" r:id="rId19"/>
    <p:sldLayoutId id="2147483783" r:id="rId20"/>
    <p:sldLayoutId id="2147483788" r:id="rId21"/>
    <p:sldLayoutId id="2147483703" r:id="rId22"/>
    <p:sldLayoutId id="2147483681" r:id="rId23"/>
    <p:sldLayoutId id="2147483799" r:id="rId24"/>
    <p:sldLayoutId id="2147483779" r:id="rId25"/>
    <p:sldLayoutId id="2147483800" r:id="rId26"/>
    <p:sldLayoutId id="2147483683" r:id="rId27"/>
    <p:sldLayoutId id="2147483801" r:id="rId28"/>
    <p:sldLayoutId id="2147483745" r:id="rId29"/>
    <p:sldLayoutId id="2147483802" r:id="rId30"/>
    <p:sldLayoutId id="2147483684" r:id="rId31"/>
    <p:sldLayoutId id="2147483803" r:id="rId32"/>
    <p:sldLayoutId id="2147483772" r:id="rId33"/>
    <p:sldLayoutId id="2147483773" r:id="rId34"/>
    <p:sldLayoutId id="2147483774" r:id="rId35"/>
    <p:sldLayoutId id="2147483726" r:id="rId36"/>
    <p:sldLayoutId id="2147483677" r:id="rId37"/>
    <p:sldLayoutId id="2147483706" r:id="rId38"/>
    <p:sldLayoutId id="2147483680" r:id="rId39"/>
    <p:sldLayoutId id="2147483702" r:id="rId40"/>
    <p:sldLayoutId id="2147483712" r:id="rId41"/>
    <p:sldLayoutId id="2147483786" r:id="rId42"/>
    <p:sldLayoutId id="2147483785" r:id="rId43"/>
    <p:sldLayoutId id="2147483741" r:id="rId44"/>
    <p:sldLayoutId id="2147483717" r:id="rId45"/>
    <p:sldLayoutId id="2147483718" r:id="rId46"/>
    <p:sldLayoutId id="2147483719" r:id="rId47"/>
    <p:sldLayoutId id="2147483723" r:id="rId48"/>
    <p:sldLayoutId id="2147483795" r:id="rId49"/>
    <p:sldLayoutId id="2147483668" r:id="rId50"/>
    <p:sldLayoutId id="2147483770" r:id="rId51"/>
    <p:sldLayoutId id="2147483678" r:id="rId52"/>
    <p:sldLayoutId id="2147483679" r:id="rId53"/>
    <p:sldLayoutId id="2147483737" r:id="rId54"/>
    <p:sldLayoutId id="2147483804" r:id="rId55"/>
    <p:sldLayoutId id="2147483805" r:id="rId56"/>
  </p:sldLayoutIdLst>
  <p:txStyles>
    <p:titleStyle>
      <a:lvl1pPr algn="ctr" defTabSz="457200" rtl="0" eaLnBrk="1" latinLnBrk="0" hangingPunct="1">
        <a:spcBef>
          <a:spcPct val="0"/>
        </a:spcBef>
        <a:buNone/>
        <a:defRPr lang="pl-PL" sz="2000" b="1" kern="1200" baseline="0" dirty="0">
          <a:solidFill>
            <a:schemeClr val="tx1"/>
          </a:solidFill>
          <a:latin typeface="+mj-lt"/>
          <a:ea typeface="+mj-ea"/>
          <a:cs typeface="+mj-cs"/>
        </a:defRPr>
      </a:lvl1pPr>
    </p:titleStyle>
    <p:bodyStyle>
      <a:lvl1pPr marL="342900" indent="-342900" algn="l" defTabSz="457200" rtl="0" eaLnBrk="1" latinLnBrk="0" hangingPunct="1">
        <a:spcBef>
          <a:spcPct val="20000"/>
        </a:spcBef>
        <a:buFont typeface="Wingdings" charset="2"/>
        <a:buChar char="§"/>
        <a:defRPr lang="pl-PL" sz="1800" b="1" kern="1200" smtClean="0">
          <a:solidFill>
            <a:schemeClr val="accent1"/>
          </a:solidFill>
          <a:latin typeface="+mn-lt"/>
          <a:ea typeface="+mn-ea"/>
          <a:cs typeface="+mn-cs"/>
        </a:defRPr>
      </a:lvl1pPr>
      <a:lvl2pPr marL="742950" indent="-285750" algn="l" defTabSz="457200" rtl="0" eaLnBrk="1" latinLnBrk="0" hangingPunct="1">
        <a:spcBef>
          <a:spcPct val="20000"/>
        </a:spcBef>
        <a:buFont typeface="Wingdings" charset="2"/>
        <a:buChar char="§"/>
        <a:defRPr lang="pl-PL" sz="1600" kern="1200" baseline="0" smtClean="0">
          <a:solidFill>
            <a:schemeClr val="tx1"/>
          </a:solidFill>
          <a:latin typeface="+mn-lt"/>
          <a:ea typeface="+mn-ea"/>
          <a:cs typeface="+mn-cs"/>
        </a:defRPr>
      </a:lvl2pPr>
      <a:lvl3pPr marL="1143000" indent="-228600" algn="l" defTabSz="457200" rtl="0" eaLnBrk="1" latinLnBrk="0" hangingPunct="1">
        <a:spcBef>
          <a:spcPct val="20000"/>
        </a:spcBef>
        <a:buFont typeface="Wingdings" charset="2"/>
        <a:buChar char="§"/>
        <a:defRPr lang="pl-PL" sz="1400" kern="1200" baseline="0" smtClean="0">
          <a:solidFill>
            <a:schemeClr val="tx1"/>
          </a:solidFill>
          <a:latin typeface="+mn-lt"/>
          <a:ea typeface="+mn-ea"/>
          <a:cs typeface="+mn-cs"/>
        </a:defRPr>
      </a:lvl3pPr>
      <a:lvl4pPr marL="1600200" indent="-228600" algn="l" defTabSz="457200" rtl="0" eaLnBrk="1" latinLnBrk="0" hangingPunct="1">
        <a:spcBef>
          <a:spcPct val="20000"/>
        </a:spcBef>
        <a:buFont typeface="Wingdings" charset="2"/>
        <a:buChar char="§"/>
        <a:defRPr lang="pl-PL" sz="1200" kern="1200" smtClean="0">
          <a:solidFill>
            <a:schemeClr val="tx1"/>
          </a:solidFill>
          <a:latin typeface="+mn-lt"/>
          <a:ea typeface="+mn-ea"/>
          <a:cs typeface="+mn-cs"/>
        </a:defRPr>
      </a:lvl4pPr>
      <a:lvl5pPr marL="2057400" indent="-228600" algn="l" defTabSz="457200" rtl="0" eaLnBrk="1" latinLnBrk="0" hangingPunct="1">
        <a:spcBef>
          <a:spcPct val="20000"/>
        </a:spcBef>
        <a:buFont typeface="Wingdings" charset="2"/>
        <a:buChar char="§"/>
        <a:defRPr lang="pl-PL" sz="1200" kern="1200" baseline="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pl-P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6.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6.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6.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6.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6.xml"/></Relationships>
</file>

<file path=ppt/slides/_rels/slide19.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55.xml"/></Relationships>
</file>

<file path=ppt/slides/_rels/slide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5.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55.xml"/></Relationships>
</file>

<file path=ppt/slides/_rels/slide26.xml.rels><?xml version="1.0" encoding="UTF-8" standalone="yes"?>
<Relationships xmlns="http://schemas.openxmlformats.org/package/2006/relationships"><Relationship Id="rId2" Type="http://schemas.openxmlformats.org/officeDocument/2006/relationships/hyperlink" Target="LabSchema.docx" TargetMode="External"/><Relationship Id="rId1" Type="http://schemas.openxmlformats.org/officeDocument/2006/relationships/slideLayout" Target="../slideLayouts/slideLayout56.xml"/></Relationships>
</file>

<file path=ppt/slides/_rels/slide27.xml.rels><?xml version="1.0" encoding="UTF-8" standalone="yes"?>
<Relationships xmlns="http://schemas.openxmlformats.org/package/2006/relationships"><Relationship Id="rId2" Type="http://schemas.openxmlformats.org/officeDocument/2006/relationships/image" Target="../media/image30.gif"/><Relationship Id="rId1" Type="http://schemas.openxmlformats.org/officeDocument/2006/relationships/slideLayout" Target="../slideLayouts/slideLayout5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3.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5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5.xml.rels><?xml version="1.0" encoding="UTF-8" standalone="yes"?>
<Relationships xmlns="http://schemas.openxmlformats.org/package/2006/relationships"><Relationship Id="rId3" Type="http://schemas.openxmlformats.org/officeDocument/2006/relationships/hyperlink" Target="http://www.w3.org/TR/xpath20/" TargetMode="External"/><Relationship Id="rId2" Type="http://schemas.openxmlformats.org/officeDocument/2006/relationships/hyperlink" Target="http://www.w3.org/TR/xslt" TargetMode="External"/><Relationship Id="rId1" Type="http://schemas.openxmlformats.org/officeDocument/2006/relationships/slideLayout" Target="../slideLayouts/slideLayout56.xml"/><Relationship Id="rId4" Type="http://schemas.openxmlformats.org/officeDocument/2006/relationships/hyperlink" Target="http://www.w3.org/TR/xsl/#fo-section"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5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41.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1.xml"/><Relationship Id="rId1" Type="http://schemas.openxmlformats.org/officeDocument/2006/relationships/slideLayout" Target="../slideLayouts/slideLayout50.xml"/><Relationship Id="rId4" Type="http://schemas.openxmlformats.org/officeDocument/2006/relationships/hyperlink" Target="mailto:mail.szkolenia@comarch.p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56.xml"/></Relationships>
</file>

<file path=ppt/slides/_rels/slide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5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8" name="Tytuł 7"/>
          <p:cNvSpPr>
            <a:spLocks noGrp="1"/>
          </p:cNvSpPr>
          <p:nvPr>
            <p:ph type="ctrTitle"/>
          </p:nvPr>
        </p:nvSpPr>
        <p:spPr>
          <a:xfrm>
            <a:off x="457200" y="2557794"/>
            <a:ext cx="8229599" cy="1026962"/>
          </a:xfrm>
        </p:spPr>
        <p:txBody>
          <a:bodyPr/>
          <a:lstStyle/>
          <a:p>
            <a:r>
              <a:rPr lang="pl-PL" dirty="0" smtClean="0"/>
              <a:t>CENTRUM SZKOLENIOWE COMARCH</a:t>
            </a:r>
            <a:endParaRPr lang="en-GB" dirty="0"/>
          </a:p>
        </p:txBody>
      </p:sp>
      <p:sp>
        <p:nvSpPr>
          <p:cNvPr id="9" name="Podtytuł 8"/>
          <p:cNvSpPr>
            <a:spLocks noGrp="1"/>
          </p:cNvSpPr>
          <p:nvPr>
            <p:ph type="subTitle" idx="1"/>
          </p:nvPr>
        </p:nvSpPr>
        <p:spPr/>
        <p:txBody>
          <a:bodyPr/>
          <a:lstStyle/>
          <a:p>
            <a:r>
              <a:rPr lang="pl-PL" dirty="0" smtClean="0"/>
              <a:t>SZKOLENIE:  Programowanie w  XML – kurs przekrojowy</a:t>
            </a:r>
          </a:p>
          <a:p>
            <a:endParaRPr lang="en-GB" dirty="0"/>
          </a:p>
        </p:txBody>
      </p:sp>
      <p:sp>
        <p:nvSpPr>
          <p:cNvPr id="10" name="Symbol zastępczy tekstu 9"/>
          <p:cNvSpPr>
            <a:spLocks noGrp="1"/>
          </p:cNvSpPr>
          <p:nvPr>
            <p:ph type="body" sz="quarter" idx="10"/>
          </p:nvPr>
        </p:nvSpPr>
        <p:spPr>
          <a:xfrm>
            <a:off x="457200" y="4127525"/>
            <a:ext cx="4000500" cy="279757"/>
          </a:xfrm>
        </p:spPr>
        <p:txBody>
          <a:bodyPr/>
          <a:lstStyle/>
          <a:p>
            <a:r>
              <a:rPr lang="pl-PL" dirty="0" smtClean="0"/>
              <a:t>Marcin Albiniak</a:t>
            </a:r>
            <a:endParaRPr lang="en-GB" dirty="0"/>
          </a:p>
        </p:txBody>
      </p:sp>
      <p:sp>
        <p:nvSpPr>
          <p:cNvPr id="11" name="Symbol zastępczy tekstu 10"/>
          <p:cNvSpPr>
            <a:spLocks noGrp="1"/>
          </p:cNvSpPr>
          <p:nvPr>
            <p:ph type="body" sz="quarter" idx="11"/>
          </p:nvPr>
        </p:nvSpPr>
        <p:spPr>
          <a:xfrm>
            <a:off x="457200" y="4407282"/>
            <a:ext cx="4000500" cy="279757"/>
          </a:xfrm>
        </p:spPr>
        <p:txBody>
          <a:bodyPr/>
          <a:lstStyle/>
          <a:p>
            <a:r>
              <a:rPr lang="pl-PL" dirty="0" smtClean="0"/>
              <a:t>trener</a:t>
            </a:r>
            <a:endParaRPr lang="en-GB" dirty="0"/>
          </a:p>
        </p:txBody>
      </p:sp>
    </p:spTree>
    <p:extLst>
      <p:ext uri="{BB962C8B-B14F-4D97-AF65-F5344CB8AC3E}">
        <p14:creationId xmlns:p14="http://schemas.microsoft.com/office/powerpoint/2010/main" val="5171085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braz 3"/>
          <p:cNvPicPr>
            <a:picLocks noChangeAspect="1"/>
          </p:cNvPicPr>
          <p:nvPr/>
        </p:nvPicPr>
        <p:blipFill rotWithShape="1">
          <a:blip r:embed="rId2"/>
          <a:srcRect l="39654" t="37005" r="29872" b="16659"/>
          <a:stretch/>
        </p:blipFill>
        <p:spPr>
          <a:xfrm>
            <a:off x="2392508" y="1461493"/>
            <a:ext cx="4379768" cy="3579515"/>
          </a:xfrm>
          <a:prstGeom prst="rect">
            <a:avLst/>
          </a:prstGeom>
        </p:spPr>
      </p:pic>
      <p:sp>
        <p:nvSpPr>
          <p:cNvPr id="5" name="pole tekstowe 4"/>
          <p:cNvSpPr txBox="1"/>
          <p:nvPr/>
        </p:nvSpPr>
        <p:spPr>
          <a:xfrm>
            <a:off x="3023755" y="444211"/>
            <a:ext cx="2930237" cy="415498"/>
          </a:xfrm>
          <a:prstGeom prst="rect">
            <a:avLst/>
          </a:prstGeom>
          <a:noFill/>
        </p:spPr>
        <p:txBody>
          <a:bodyPr wrap="square" rtlCol="0">
            <a:spAutoFit/>
          </a:bodyPr>
          <a:lstStyle/>
          <a:p>
            <a:r>
              <a:rPr lang="pl-PL" sz="2100" dirty="0"/>
              <a:t>Dokument XML</a:t>
            </a:r>
          </a:p>
        </p:txBody>
      </p:sp>
    </p:spTree>
    <p:extLst>
      <p:ext uri="{BB962C8B-B14F-4D97-AF65-F5344CB8AC3E}">
        <p14:creationId xmlns:p14="http://schemas.microsoft.com/office/powerpoint/2010/main" val="3243257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raz 1"/>
          <p:cNvPicPr>
            <a:picLocks noChangeAspect="1"/>
          </p:cNvPicPr>
          <p:nvPr/>
        </p:nvPicPr>
        <p:blipFill rotWithShape="1">
          <a:blip r:embed="rId2"/>
          <a:srcRect l="41709" t="46392" r="29791" b="16745"/>
          <a:stretch/>
        </p:blipFill>
        <p:spPr>
          <a:xfrm>
            <a:off x="1870907" y="1149946"/>
            <a:ext cx="5318282" cy="3697412"/>
          </a:xfrm>
          <a:prstGeom prst="rect">
            <a:avLst/>
          </a:prstGeom>
        </p:spPr>
      </p:pic>
      <p:sp>
        <p:nvSpPr>
          <p:cNvPr id="3" name="pole tekstowe 2"/>
          <p:cNvSpPr txBox="1"/>
          <p:nvPr/>
        </p:nvSpPr>
        <p:spPr>
          <a:xfrm>
            <a:off x="2610717" y="413038"/>
            <a:ext cx="4231697" cy="415498"/>
          </a:xfrm>
          <a:prstGeom prst="rect">
            <a:avLst/>
          </a:prstGeom>
          <a:noFill/>
        </p:spPr>
        <p:txBody>
          <a:bodyPr wrap="square" rtlCol="0">
            <a:spAutoFit/>
          </a:bodyPr>
          <a:lstStyle/>
          <a:p>
            <a:r>
              <a:rPr lang="pl-PL" sz="2100" dirty="0"/>
              <a:t>Składowe elementu</a:t>
            </a:r>
          </a:p>
        </p:txBody>
      </p:sp>
    </p:spTree>
    <p:extLst>
      <p:ext uri="{BB962C8B-B14F-4D97-AF65-F5344CB8AC3E}">
        <p14:creationId xmlns:p14="http://schemas.microsoft.com/office/powerpoint/2010/main" val="41682217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raz 1"/>
          <p:cNvPicPr>
            <a:picLocks noChangeAspect="1"/>
          </p:cNvPicPr>
          <p:nvPr/>
        </p:nvPicPr>
        <p:blipFill rotWithShape="1">
          <a:blip r:embed="rId2"/>
          <a:srcRect l="37698" t="33636" r="25395" b="27610"/>
          <a:stretch/>
        </p:blipFill>
        <p:spPr>
          <a:xfrm>
            <a:off x="1498104" y="1465118"/>
            <a:ext cx="6275842" cy="3542093"/>
          </a:xfrm>
          <a:prstGeom prst="rect">
            <a:avLst/>
          </a:prstGeom>
        </p:spPr>
      </p:pic>
      <p:sp>
        <p:nvSpPr>
          <p:cNvPr id="3" name="pole tekstowe 2"/>
          <p:cNvSpPr txBox="1"/>
          <p:nvPr/>
        </p:nvSpPr>
        <p:spPr>
          <a:xfrm>
            <a:off x="2610717" y="413038"/>
            <a:ext cx="4231697" cy="415498"/>
          </a:xfrm>
          <a:prstGeom prst="rect">
            <a:avLst/>
          </a:prstGeom>
          <a:noFill/>
        </p:spPr>
        <p:txBody>
          <a:bodyPr wrap="square" rtlCol="0">
            <a:spAutoFit/>
          </a:bodyPr>
          <a:lstStyle/>
          <a:p>
            <a:r>
              <a:rPr lang="pl-PL" sz="2100" dirty="0"/>
              <a:t>Atrybut w elemencie</a:t>
            </a:r>
          </a:p>
        </p:txBody>
      </p:sp>
    </p:spTree>
    <p:extLst>
      <p:ext uri="{BB962C8B-B14F-4D97-AF65-F5344CB8AC3E}">
        <p14:creationId xmlns:p14="http://schemas.microsoft.com/office/powerpoint/2010/main" val="1796635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raz 1"/>
          <p:cNvPicPr>
            <a:picLocks noChangeAspect="1"/>
          </p:cNvPicPr>
          <p:nvPr/>
        </p:nvPicPr>
        <p:blipFill rotWithShape="1">
          <a:blip r:embed="rId2"/>
          <a:srcRect l="37558" t="33061" r="26233" b="22678"/>
          <a:stretch/>
        </p:blipFill>
        <p:spPr>
          <a:xfrm>
            <a:off x="1552293" y="969502"/>
            <a:ext cx="6108405" cy="4013423"/>
          </a:xfrm>
          <a:prstGeom prst="rect">
            <a:avLst/>
          </a:prstGeom>
        </p:spPr>
      </p:pic>
      <p:sp>
        <p:nvSpPr>
          <p:cNvPr id="3" name="pole tekstowe 2"/>
          <p:cNvSpPr txBox="1"/>
          <p:nvPr/>
        </p:nvSpPr>
        <p:spPr>
          <a:xfrm>
            <a:off x="1940502" y="389659"/>
            <a:ext cx="3686175" cy="415498"/>
          </a:xfrm>
          <a:prstGeom prst="rect">
            <a:avLst/>
          </a:prstGeom>
          <a:noFill/>
        </p:spPr>
        <p:txBody>
          <a:bodyPr wrap="square" rtlCol="0">
            <a:spAutoFit/>
          </a:bodyPr>
          <a:lstStyle/>
          <a:p>
            <a:r>
              <a:rPr lang="pl-PL" sz="2100" dirty="0"/>
              <a:t>Element pusty</a:t>
            </a:r>
          </a:p>
        </p:txBody>
      </p:sp>
    </p:spTree>
    <p:extLst>
      <p:ext uri="{BB962C8B-B14F-4D97-AF65-F5344CB8AC3E}">
        <p14:creationId xmlns:p14="http://schemas.microsoft.com/office/powerpoint/2010/main" val="19188674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raz 1"/>
          <p:cNvPicPr>
            <a:picLocks noChangeAspect="1"/>
          </p:cNvPicPr>
          <p:nvPr/>
        </p:nvPicPr>
        <p:blipFill rotWithShape="1">
          <a:blip r:embed="rId2"/>
          <a:srcRect l="32047" t="32235" r="41930" b="34778"/>
          <a:stretch/>
        </p:blipFill>
        <p:spPr>
          <a:xfrm>
            <a:off x="672932" y="1347859"/>
            <a:ext cx="4026771" cy="2743562"/>
          </a:xfrm>
          <a:prstGeom prst="rect">
            <a:avLst/>
          </a:prstGeom>
        </p:spPr>
      </p:pic>
      <p:pic>
        <p:nvPicPr>
          <p:cNvPr id="3" name="Obraz 2"/>
          <p:cNvPicPr>
            <a:picLocks noChangeAspect="1"/>
          </p:cNvPicPr>
          <p:nvPr/>
        </p:nvPicPr>
        <p:blipFill rotWithShape="1">
          <a:blip r:embed="rId3"/>
          <a:srcRect l="41535" t="42147" r="29930" b="28518"/>
          <a:stretch/>
        </p:blipFill>
        <p:spPr>
          <a:xfrm>
            <a:off x="4572987" y="1519852"/>
            <a:ext cx="4342595" cy="2399576"/>
          </a:xfrm>
          <a:prstGeom prst="rect">
            <a:avLst/>
          </a:prstGeom>
        </p:spPr>
      </p:pic>
      <p:sp>
        <p:nvSpPr>
          <p:cNvPr id="4" name="pole tekstowe 3"/>
          <p:cNvSpPr txBox="1"/>
          <p:nvPr/>
        </p:nvSpPr>
        <p:spPr>
          <a:xfrm>
            <a:off x="779318" y="296140"/>
            <a:ext cx="4769428" cy="738664"/>
          </a:xfrm>
          <a:prstGeom prst="rect">
            <a:avLst/>
          </a:prstGeom>
          <a:noFill/>
        </p:spPr>
        <p:txBody>
          <a:bodyPr wrap="square" rtlCol="0">
            <a:spAutoFit/>
          </a:bodyPr>
          <a:lstStyle/>
          <a:p>
            <a:r>
              <a:rPr lang="pl-PL" sz="2100" dirty="0"/>
              <a:t>Hierarchia elementów w dokumencie XML</a:t>
            </a:r>
          </a:p>
        </p:txBody>
      </p:sp>
    </p:spTree>
    <p:extLst>
      <p:ext uri="{BB962C8B-B14F-4D97-AF65-F5344CB8AC3E}">
        <p14:creationId xmlns:p14="http://schemas.microsoft.com/office/powerpoint/2010/main" val="39568756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769053" y="2104959"/>
            <a:ext cx="5382491" cy="1546577"/>
          </a:xfrm>
          <a:prstGeom prst="rect">
            <a:avLst/>
          </a:prstGeom>
        </p:spPr>
        <p:txBody>
          <a:bodyPr wrap="square">
            <a:spAutoFit/>
          </a:bodyPr>
          <a:lstStyle/>
          <a:p>
            <a:pPr marL="257175" indent="-257175">
              <a:buFont typeface="+mj-lt"/>
              <a:buAutoNum type="arabicPeriod"/>
            </a:pPr>
            <a:r>
              <a:rPr lang="pl-PL" sz="1200" dirty="0">
                <a:latin typeface="TT5C8o00"/>
              </a:rPr>
              <a:t>Zawartość elementowa </a:t>
            </a:r>
            <a:r>
              <a:rPr lang="pl-PL" sz="1200" dirty="0">
                <a:latin typeface="TT5C1o00"/>
              </a:rPr>
              <a:t>(</a:t>
            </a:r>
            <a:r>
              <a:rPr lang="pl-PL" sz="1200" dirty="0">
                <a:latin typeface="TT5CFo00"/>
              </a:rPr>
              <a:t>element </a:t>
            </a:r>
            <a:r>
              <a:rPr lang="pl-PL" sz="1200" dirty="0" err="1">
                <a:latin typeface="TT5CFo00"/>
              </a:rPr>
              <a:t>content</a:t>
            </a:r>
            <a:r>
              <a:rPr lang="pl-PL" sz="1200" dirty="0">
                <a:latin typeface="TT5C1o00"/>
              </a:rPr>
              <a:t>) — gdy pojemnik zawiera tylko i wyłącznie inne elementy</a:t>
            </a:r>
          </a:p>
          <a:p>
            <a:pPr marL="257175" indent="-257175">
              <a:buFont typeface="+mj-lt"/>
              <a:buAutoNum type="arabicPeriod"/>
            </a:pPr>
            <a:endParaRPr lang="pl-PL" sz="1050" dirty="0">
              <a:latin typeface="TT5C1o00"/>
            </a:endParaRPr>
          </a:p>
          <a:p>
            <a:pPr marL="257175" indent="-257175">
              <a:buFont typeface="+mj-lt"/>
              <a:buAutoNum type="arabicPeriod"/>
            </a:pPr>
            <a:r>
              <a:rPr lang="pl-PL" sz="1200" dirty="0">
                <a:latin typeface="TT5C1o00"/>
              </a:rPr>
              <a:t>Zawartość mieszana (</a:t>
            </a:r>
            <a:r>
              <a:rPr lang="pl-PL" sz="1200" dirty="0" err="1">
                <a:latin typeface="TT5C1o00"/>
              </a:rPr>
              <a:t>mixed</a:t>
            </a:r>
            <a:r>
              <a:rPr lang="pl-PL" sz="1200" dirty="0">
                <a:latin typeface="TT5C1o00"/>
              </a:rPr>
              <a:t> </a:t>
            </a:r>
            <a:r>
              <a:rPr lang="pl-PL" sz="1200" dirty="0" err="1">
                <a:latin typeface="TT5C1o00"/>
              </a:rPr>
              <a:t>content</a:t>
            </a:r>
            <a:r>
              <a:rPr lang="pl-PL" sz="1200" dirty="0">
                <a:latin typeface="TT5C1o00"/>
              </a:rPr>
              <a:t>) — gdy pojemnik zawiera zarówno tekst, jak i inne elementy</a:t>
            </a:r>
          </a:p>
          <a:p>
            <a:pPr marL="257175" indent="-257175">
              <a:buFont typeface="+mj-lt"/>
              <a:buAutoNum type="arabicPeriod"/>
            </a:pPr>
            <a:endParaRPr lang="pl-PL" sz="1200" dirty="0">
              <a:latin typeface="TT5C1o00"/>
            </a:endParaRPr>
          </a:p>
          <a:p>
            <a:pPr marL="257175" indent="-257175">
              <a:buFont typeface="+mj-lt"/>
              <a:buAutoNum type="arabicPeriod"/>
            </a:pPr>
            <a:r>
              <a:rPr lang="pl-PL" sz="1200" dirty="0">
                <a:latin typeface="TT5C1o00"/>
              </a:rPr>
              <a:t>Zawartość tekstowa (data </a:t>
            </a:r>
            <a:r>
              <a:rPr lang="pl-PL" sz="1200" dirty="0" err="1">
                <a:latin typeface="TT5C1o00"/>
              </a:rPr>
              <a:t>content</a:t>
            </a:r>
            <a:r>
              <a:rPr lang="pl-PL" sz="1200" dirty="0">
                <a:latin typeface="TT5C1o00"/>
              </a:rPr>
              <a:t>) — gdy pojemnik zawiera tylko i wyłącznie tekst</a:t>
            </a:r>
          </a:p>
        </p:txBody>
      </p:sp>
      <p:sp>
        <p:nvSpPr>
          <p:cNvPr id="3" name="pole tekstowe 2"/>
          <p:cNvSpPr txBox="1"/>
          <p:nvPr/>
        </p:nvSpPr>
        <p:spPr>
          <a:xfrm>
            <a:off x="1020907" y="592282"/>
            <a:ext cx="3522518" cy="369332"/>
          </a:xfrm>
          <a:prstGeom prst="rect">
            <a:avLst/>
          </a:prstGeom>
          <a:noFill/>
        </p:spPr>
        <p:txBody>
          <a:bodyPr wrap="square" rtlCol="0">
            <a:spAutoFit/>
          </a:bodyPr>
          <a:lstStyle/>
          <a:p>
            <a:r>
              <a:rPr lang="pl-PL" dirty="0"/>
              <a:t>Zawartości dokumentu XML</a:t>
            </a:r>
          </a:p>
        </p:txBody>
      </p:sp>
    </p:spTree>
    <p:extLst>
      <p:ext uri="{BB962C8B-B14F-4D97-AF65-F5344CB8AC3E}">
        <p14:creationId xmlns:p14="http://schemas.microsoft.com/office/powerpoint/2010/main" val="10205065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raz 1"/>
          <p:cNvPicPr>
            <a:picLocks noChangeAspect="1"/>
          </p:cNvPicPr>
          <p:nvPr/>
        </p:nvPicPr>
        <p:blipFill rotWithShape="1">
          <a:blip r:embed="rId2"/>
          <a:srcRect l="42302" t="29946" r="31186" b="23196"/>
          <a:stretch/>
        </p:blipFill>
        <p:spPr>
          <a:xfrm>
            <a:off x="523775" y="458167"/>
            <a:ext cx="3030279" cy="2878765"/>
          </a:xfrm>
          <a:prstGeom prst="rect">
            <a:avLst/>
          </a:prstGeom>
        </p:spPr>
      </p:pic>
      <p:sp>
        <p:nvSpPr>
          <p:cNvPr id="3" name="pole tekstowe 2"/>
          <p:cNvSpPr txBox="1"/>
          <p:nvPr/>
        </p:nvSpPr>
        <p:spPr>
          <a:xfrm>
            <a:off x="4216112" y="374073"/>
            <a:ext cx="4769427" cy="415498"/>
          </a:xfrm>
          <a:prstGeom prst="rect">
            <a:avLst/>
          </a:prstGeom>
          <a:noFill/>
        </p:spPr>
        <p:txBody>
          <a:bodyPr wrap="square" rtlCol="0">
            <a:spAutoFit/>
          </a:bodyPr>
          <a:lstStyle/>
          <a:p>
            <a:r>
              <a:rPr lang="pl-PL" sz="2100" dirty="0"/>
              <a:t>Przetwarzanie dokumentów XML</a:t>
            </a:r>
          </a:p>
        </p:txBody>
      </p:sp>
      <p:sp>
        <p:nvSpPr>
          <p:cNvPr id="4" name="Prostokąt 3"/>
          <p:cNvSpPr/>
          <p:nvPr/>
        </p:nvSpPr>
        <p:spPr>
          <a:xfrm>
            <a:off x="3953741" y="2575184"/>
            <a:ext cx="4572000" cy="1546577"/>
          </a:xfrm>
          <a:prstGeom prst="rect">
            <a:avLst/>
          </a:prstGeom>
        </p:spPr>
        <p:txBody>
          <a:bodyPr>
            <a:spAutoFit/>
          </a:bodyPr>
          <a:lstStyle/>
          <a:p>
            <a:r>
              <a:rPr lang="pl-PL" sz="1350" dirty="0">
                <a:latin typeface="TT5C1o00"/>
              </a:rPr>
              <a:t>Dokumenty XML mogą być czytane przez użytkowników w zwykłych edytorach tekstowych,</a:t>
            </a:r>
          </a:p>
          <a:p>
            <a:r>
              <a:rPr lang="pl-PL" sz="1350" dirty="0">
                <a:latin typeface="TT5C1o00"/>
              </a:rPr>
              <a:t>jednak najczęściej są one przetwarzane przez programy, zwane </a:t>
            </a:r>
            <a:r>
              <a:rPr lang="pl-PL" sz="1350" dirty="0" err="1">
                <a:latin typeface="TT5C8o00"/>
              </a:rPr>
              <a:t>parserami</a:t>
            </a:r>
            <a:r>
              <a:rPr lang="pl-PL" sz="1350" dirty="0">
                <a:latin typeface="TT5C1o00"/>
              </a:rPr>
              <a:t>.</a:t>
            </a:r>
          </a:p>
          <a:p>
            <a:r>
              <a:rPr lang="pl-PL" sz="1350" dirty="0">
                <a:latin typeface="TT5C1o00"/>
              </a:rPr>
              <a:t>Programy te powinny w pierwszej kolejności sprawdzić poprawność składniowa dokumentu,</a:t>
            </a:r>
          </a:p>
          <a:p>
            <a:r>
              <a:rPr lang="pl-PL" sz="1350" dirty="0">
                <a:latin typeface="TT5C1o00"/>
              </a:rPr>
              <a:t>tzn. stwierdzić czy jest on dobrze uformowany</a:t>
            </a:r>
            <a:endParaRPr lang="pl-PL" sz="1350" dirty="0"/>
          </a:p>
        </p:txBody>
      </p:sp>
    </p:spTree>
    <p:extLst>
      <p:ext uri="{BB962C8B-B14F-4D97-AF65-F5344CB8AC3E}">
        <p14:creationId xmlns:p14="http://schemas.microsoft.com/office/powerpoint/2010/main" val="23771264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335231" y="1233308"/>
            <a:ext cx="6286501" cy="2793072"/>
          </a:xfrm>
          <a:prstGeom prst="rect">
            <a:avLst/>
          </a:prstGeom>
        </p:spPr>
        <p:txBody>
          <a:bodyPr wrap="square">
            <a:spAutoFit/>
          </a:bodyPr>
          <a:lstStyle/>
          <a:p>
            <a:r>
              <a:rPr lang="pl-PL" sz="1350" dirty="0">
                <a:latin typeface="TT5C1o00"/>
              </a:rPr>
              <a:t>Mogą one wykorzystać informacje, zawarta w dokumencie, w jakimś specyficznym celu, np.:</a:t>
            </a:r>
          </a:p>
          <a:p>
            <a:endParaRPr lang="pl-PL" sz="1350" dirty="0">
              <a:latin typeface="TT5C1o00"/>
            </a:endParaRPr>
          </a:p>
          <a:p>
            <a:pPr marL="214313" indent="-214313">
              <a:buFont typeface="Arial" panose="020B0604020202020204" pitchFamily="34" charset="0"/>
              <a:buChar char="•"/>
            </a:pPr>
            <a:r>
              <a:rPr lang="pl-PL" sz="1350" dirty="0">
                <a:latin typeface="TT5C1o00"/>
              </a:rPr>
              <a:t>wyświetlić ja użytkownikowi w określonym formacie;</a:t>
            </a:r>
          </a:p>
          <a:p>
            <a:pPr marL="214313" indent="-214313">
              <a:buFont typeface="Arial" panose="020B0604020202020204" pitchFamily="34" charset="0"/>
              <a:buChar char="•"/>
            </a:pPr>
            <a:r>
              <a:rPr lang="pl-PL" sz="1350" dirty="0">
                <a:latin typeface="TT5C1o00"/>
              </a:rPr>
              <a:t>zmienić postać informacji, np. przekształcając dokument XML na stronę w języku HTML;</a:t>
            </a:r>
          </a:p>
          <a:p>
            <a:pPr marL="214313" indent="-214313">
              <a:buFont typeface="Arial" panose="020B0604020202020204" pitchFamily="34" charset="0"/>
              <a:buChar char="•"/>
            </a:pPr>
            <a:r>
              <a:rPr lang="pl-PL" sz="1350" dirty="0">
                <a:latin typeface="TT5C1o00"/>
              </a:rPr>
              <a:t>wygenerować nowy dokument XML i przekazać go innemu programowi;</a:t>
            </a:r>
          </a:p>
          <a:p>
            <a:pPr marL="214313" indent="-214313">
              <a:buFont typeface="Arial" panose="020B0604020202020204" pitchFamily="34" charset="0"/>
              <a:buChar char="•"/>
            </a:pPr>
            <a:r>
              <a:rPr lang="pl-PL" sz="1350" dirty="0">
                <a:latin typeface="TT5C1o00"/>
              </a:rPr>
              <a:t>przetworzyć informacje do postaci zgodnej z określonym formatem bazy danych i zaktualizować bazę danych.</a:t>
            </a:r>
          </a:p>
          <a:p>
            <a:endParaRPr lang="pl-PL" sz="1350" dirty="0">
              <a:latin typeface="TT5C1o00"/>
            </a:endParaRPr>
          </a:p>
          <a:p>
            <a:r>
              <a:rPr lang="pl-PL" sz="1350" dirty="0">
                <a:latin typeface="TT5C1o00"/>
              </a:rPr>
              <a:t>Do dalszego przetwarzania dokumentu XML zwykle niezbędne są dodatkowe informacje, np. arkusze stylów, transformacje, definicje typu dokumentu DTD itd.</a:t>
            </a:r>
            <a:endParaRPr lang="pl-PL" sz="1350" dirty="0"/>
          </a:p>
          <a:p>
            <a:endParaRPr lang="pl-PL" sz="1350" dirty="0"/>
          </a:p>
        </p:txBody>
      </p:sp>
    </p:spTree>
    <p:extLst>
      <p:ext uri="{BB962C8B-B14F-4D97-AF65-F5344CB8AC3E}">
        <p14:creationId xmlns:p14="http://schemas.microsoft.com/office/powerpoint/2010/main" val="948430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raz 1"/>
          <p:cNvPicPr>
            <a:picLocks noChangeAspect="1"/>
          </p:cNvPicPr>
          <p:nvPr/>
        </p:nvPicPr>
        <p:blipFill rotWithShape="1">
          <a:blip r:embed="rId2"/>
          <a:srcRect l="39954" t="24272" r="28930" b="37047"/>
          <a:stretch/>
        </p:blipFill>
        <p:spPr>
          <a:xfrm>
            <a:off x="1706162" y="1133851"/>
            <a:ext cx="5596049" cy="3739064"/>
          </a:xfrm>
          <a:prstGeom prst="rect">
            <a:avLst/>
          </a:prstGeom>
        </p:spPr>
      </p:pic>
      <p:sp>
        <p:nvSpPr>
          <p:cNvPr id="3" name="pole tekstowe 2"/>
          <p:cNvSpPr txBox="1"/>
          <p:nvPr/>
        </p:nvSpPr>
        <p:spPr>
          <a:xfrm>
            <a:off x="1098839" y="229842"/>
            <a:ext cx="7200900" cy="415498"/>
          </a:xfrm>
          <a:prstGeom prst="rect">
            <a:avLst/>
          </a:prstGeom>
          <a:noFill/>
        </p:spPr>
        <p:txBody>
          <a:bodyPr wrap="square" rtlCol="0">
            <a:spAutoFit/>
          </a:bodyPr>
          <a:lstStyle/>
          <a:p>
            <a:r>
              <a:rPr lang="pl-PL" sz="2100" dirty="0"/>
              <a:t>Nośniki informacji w dokumencie XML</a:t>
            </a:r>
          </a:p>
        </p:txBody>
      </p:sp>
    </p:spTree>
    <p:extLst>
      <p:ext uri="{BB962C8B-B14F-4D97-AF65-F5344CB8AC3E}">
        <p14:creationId xmlns:p14="http://schemas.microsoft.com/office/powerpoint/2010/main" val="3943152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normAutofit fontScale="90000"/>
          </a:bodyPr>
          <a:lstStyle/>
          <a:p>
            <a:r>
              <a:rPr lang="pl-PL" dirty="0"/>
              <a:t>DTD – opis struktury dokumentu</a:t>
            </a:r>
          </a:p>
        </p:txBody>
      </p:sp>
      <p:pic>
        <p:nvPicPr>
          <p:cNvPr id="5" name="Symbol zastępczy obrazu 4"/>
          <p:cNvPicPr>
            <a:picLocks noGrp="1" noChangeAspect="1"/>
          </p:cNvPicPr>
          <p:nvPr>
            <p:ph type="pic" idx="1"/>
          </p:nvPr>
        </p:nvPicPr>
        <p:blipFill>
          <a:blip r:embed="rId2">
            <a:extLst>
              <a:ext uri="{28A0092B-C50C-407E-A947-70E740481C1C}">
                <a14:useLocalDpi xmlns:a14="http://schemas.microsoft.com/office/drawing/2010/main" val="0"/>
              </a:ext>
            </a:extLst>
          </a:blip>
          <a:srcRect t="22008" b="22008"/>
          <a:stretch>
            <a:fillRect/>
          </a:stretch>
        </p:blipFill>
        <p:spPr/>
      </p:pic>
    </p:spTree>
    <p:extLst>
      <p:ext uri="{BB962C8B-B14F-4D97-AF65-F5344CB8AC3E}">
        <p14:creationId xmlns:p14="http://schemas.microsoft.com/office/powerpoint/2010/main" val="2128654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smtClean="0"/>
              <a:t>Centrum Szkoleniowe Comarch</a:t>
            </a:r>
            <a:endParaRPr lang="en-US" dirty="0"/>
          </a:p>
        </p:txBody>
      </p:sp>
    </p:spTree>
    <p:extLst>
      <p:ext uri="{BB962C8B-B14F-4D97-AF65-F5344CB8AC3E}">
        <p14:creationId xmlns:p14="http://schemas.microsoft.com/office/powerpoint/2010/main" val="38368933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591190" y="375851"/>
            <a:ext cx="2822311" cy="369332"/>
          </a:xfrm>
          <a:prstGeom prst="rect">
            <a:avLst/>
          </a:prstGeom>
        </p:spPr>
        <p:txBody>
          <a:bodyPr wrap="none">
            <a:spAutoFit/>
          </a:bodyPr>
          <a:lstStyle/>
          <a:p>
            <a:r>
              <a:rPr lang="pl-PL" dirty="0" err="1">
                <a:solidFill>
                  <a:srgbClr val="000000"/>
                </a:solidFill>
                <a:latin typeface="Arial" panose="020B0604020202020204" pitchFamily="34" charset="0"/>
              </a:rPr>
              <a:t>Document</a:t>
            </a:r>
            <a:r>
              <a:rPr lang="pl-PL" dirty="0">
                <a:solidFill>
                  <a:srgbClr val="000000"/>
                </a:solidFill>
                <a:latin typeface="Arial" panose="020B0604020202020204" pitchFamily="34" charset="0"/>
              </a:rPr>
              <a:t> </a:t>
            </a:r>
            <a:r>
              <a:rPr lang="pl-PL" dirty="0" err="1">
                <a:solidFill>
                  <a:srgbClr val="000000"/>
                </a:solidFill>
                <a:latin typeface="Arial" panose="020B0604020202020204" pitchFamily="34" charset="0"/>
              </a:rPr>
              <a:t>Type</a:t>
            </a:r>
            <a:r>
              <a:rPr lang="pl-PL" dirty="0">
                <a:solidFill>
                  <a:srgbClr val="000000"/>
                </a:solidFill>
                <a:latin typeface="Arial" panose="020B0604020202020204" pitchFamily="34" charset="0"/>
              </a:rPr>
              <a:t> Definition</a:t>
            </a:r>
          </a:p>
        </p:txBody>
      </p:sp>
      <p:sp>
        <p:nvSpPr>
          <p:cNvPr id="4" name="Prostokąt 3"/>
          <p:cNvSpPr/>
          <p:nvPr/>
        </p:nvSpPr>
        <p:spPr>
          <a:xfrm>
            <a:off x="591189" y="1163123"/>
            <a:ext cx="5167972" cy="1785104"/>
          </a:xfrm>
          <a:prstGeom prst="rect">
            <a:avLst/>
          </a:prstGeom>
        </p:spPr>
        <p:txBody>
          <a:bodyPr wrap="square">
            <a:spAutoFit/>
          </a:bodyPr>
          <a:lstStyle/>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en-US" sz="1350" b="1" dirty="0">
                <a:solidFill>
                  <a:srgbClr val="000000"/>
                </a:solidFill>
                <a:latin typeface="Courier New" panose="02070309020205020404" pitchFamily="49" charset="0"/>
                <a:ea typeface="Times New Roman" panose="02020603050405020304" pitchFamily="18" charset="0"/>
              </a:rPr>
              <a:t>&lt;?xml</a:t>
            </a:r>
            <a:r>
              <a:rPr lang="en-US" sz="1350" dirty="0">
                <a:solidFill>
                  <a:srgbClr val="009900"/>
                </a:solidFill>
                <a:latin typeface="Courier New" panose="02070309020205020404" pitchFamily="49" charset="0"/>
                <a:ea typeface="Times New Roman" panose="02020603050405020304" pitchFamily="18" charset="0"/>
              </a:rPr>
              <a:t> </a:t>
            </a:r>
            <a:r>
              <a:rPr lang="en-US" sz="1350" dirty="0">
                <a:solidFill>
                  <a:srgbClr val="000066"/>
                </a:solidFill>
                <a:latin typeface="Courier New" panose="02070309020205020404" pitchFamily="49" charset="0"/>
                <a:ea typeface="Times New Roman" panose="02020603050405020304" pitchFamily="18" charset="0"/>
              </a:rPr>
              <a:t>version</a:t>
            </a:r>
            <a:r>
              <a:rPr lang="en-US" sz="1350" dirty="0">
                <a:solidFill>
                  <a:srgbClr val="009900"/>
                </a:solidFill>
                <a:latin typeface="Courier New" panose="02070309020205020404" pitchFamily="49" charset="0"/>
                <a:ea typeface="Times New Roman" panose="02020603050405020304" pitchFamily="18" charset="0"/>
              </a:rPr>
              <a:t>=</a:t>
            </a:r>
            <a:r>
              <a:rPr lang="en-US" sz="1350" dirty="0">
                <a:solidFill>
                  <a:srgbClr val="FF0000"/>
                </a:solidFill>
                <a:latin typeface="Courier New" panose="02070309020205020404" pitchFamily="49" charset="0"/>
                <a:ea typeface="Times New Roman" panose="02020603050405020304" pitchFamily="18" charset="0"/>
              </a:rPr>
              <a:t>"1.0"</a:t>
            </a:r>
            <a:r>
              <a:rPr lang="en-US" sz="1350" dirty="0">
                <a:solidFill>
                  <a:srgbClr val="009900"/>
                </a:solidFill>
                <a:latin typeface="Courier New" panose="02070309020205020404" pitchFamily="49" charset="0"/>
                <a:ea typeface="Times New Roman" panose="02020603050405020304" pitchFamily="18" charset="0"/>
              </a:rPr>
              <a:t> </a:t>
            </a:r>
            <a:r>
              <a:rPr lang="en-US" sz="1350" dirty="0">
                <a:solidFill>
                  <a:srgbClr val="000066"/>
                </a:solidFill>
                <a:latin typeface="Courier New" panose="02070309020205020404" pitchFamily="49" charset="0"/>
                <a:ea typeface="Times New Roman" panose="02020603050405020304" pitchFamily="18" charset="0"/>
              </a:rPr>
              <a:t>encoding</a:t>
            </a:r>
            <a:r>
              <a:rPr lang="en-US" sz="1350" dirty="0">
                <a:solidFill>
                  <a:srgbClr val="009900"/>
                </a:solidFill>
                <a:latin typeface="Courier New" panose="02070309020205020404" pitchFamily="49" charset="0"/>
                <a:ea typeface="Times New Roman" panose="02020603050405020304" pitchFamily="18" charset="0"/>
              </a:rPr>
              <a:t>=</a:t>
            </a:r>
            <a:r>
              <a:rPr lang="en-US" sz="1350" dirty="0">
                <a:solidFill>
                  <a:srgbClr val="FF0000"/>
                </a:solidFill>
                <a:latin typeface="Courier New" panose="02070309020205020404" pitchFamily="49" charset="0"/>
                <a:ea typeface="Times New Roman" panose="02020603050405020304" pitchFamily="18" charset="0"/>
              </a:rPr>
              <a:t>"UTF-8"</a:t>
            </a:r>
            <a:r>
              <a:rPr lang="en-US" sz="1350" b="1" dirty="0">
                <a:solidFill>
                  <a:srgbClr val="000000"/>
                </a:solidFill>
                <a:latin typeface="Courier New" panose="02070309020205020404" pitchFamily="49"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en-US" sz="1350" dirty="0">
                <a:solidFill>
                  <a:srgbClr val="00BBDD"/>
                </a:solidFill>
                <a:latin typeface="Courier New" panose="02070309020205020404" pitchFamily="49" charset="0"/>
                <a:ea typeface="Times New Roman" panose="02020603050405020304" pitchFamily="18" charset="0"/>
              </a:rPr>
              <a:t>&lt;!DOCTYPE </a:t>
            </a:r>
            <a:r>
              <a:rPr lang="en-US" sz="1350" dirty="0" err="1">
                <a:solidFill>
                  <a:srgbClr val="00BBDD"/>
                </a:solidFill>
                <a:latin typeface="Courier New" panose="02070309020205020404" pitchFamily="49" charset="0"/>
                <a:ea typeface="Times New Roman" panose="02020603050405020304" pitchFamily="18" charset="0"/>
              </a:rPr>
              <a:t>osoba</a:t>
            </a:r>
            <a:r>
              <a:rPr lang="en-US" sz="1350" dirty="0">
                <a:solidFill>
                  <a:srgbClr val="00BBDD"/>
                </a:solidFill>
                <a:latin typeface="Courier New" panose="02070309020205020404" pitchFamily="49" charset="0"/>
                <a:ea typeface="Times New Roman" panose="02020603050405020304" pitchFamily="18" charset="0"/>
              </a:rPr>
              <a:t> [</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en-US" sz="1350" dirty="0">
                <a:solidFill>
                  <a:srgbClr val="00BBDD"/>
                </a:solidFill>
                <a:latin typeface="Courier New" panose="02070309020205020404" pitchFamily="49" charset="0"/>
                <a:ea typeface="Times New Roman" panose="02020603050405020304" pitchFamily="18" charset="0"/>
              </a:rPr>
              <a:t>   </a:t>
            </a:r>
            <a:r>
              <a:rPr lang="pl-PL" sz="1350" dirty="0">
                <a:solidFill>
                  <a:srgbClr val="00BBDD"/>
                </a:solidFill>
                <a:latin typeface="Courier New" panose="02070309020205020404" pitchFamily="49" charset="0"/>
                <a:ea typeface="Times New Roman" panose="02020603050405020304" pitchFamily="18" charset="0"/>
              </a:rPr>
              <a:t>&lt;!ELEMENT osoba (</a:t>
            </a:r>
            <a:r>
              <a:rPr lang="pl-PL" sz="1350" dirty="0" err="1">
                <a:solidFill>
                  <a:srgbClr val="00BBDD"/>
                </a:solidFill>
                <a:latin typeface="Courier New" panose="02070309020205020404" pitchFamily="49" charset="0"/>
                <a:ea typeface="Times New Roman" panose="02020603050405020304" pitchFamily="18" charset="0"/>
              </a:rPr>
              <a:t>imie</a:t>
            </a:r>
            <a:r>
              <a:rPr lang="pl-PL" sz="1350" dirty="0">
                <a:solidFill>
                  <a:srgbClr val="00BBDD"/>
                </a:solidFill>
                <a:latin typeface="Courier New" panose="02070309020205020404" pitchFamily="49" charset="0"/>
                <a:ea typeface="Times New Roman" panose="02020603050405020304" pitchFamily="18" charset="0"/>
              </a:rPr>
              <a:t>, </a:t>
            </a:r>
            <a:r>
              <a:rPr lang="pl-PL" sz="1350" dirty="0" err="1">
                <a:solidFill>
                  <a:srgbClr val="00BBDD"/>
                </a:solidFill>
                <a:latin typeface="Courier New" panose="02070309020205020404" pitchFamily="49" charset="0"/>
                <a:ea typeface="Times New Roman" panose="02020603050405020304" pitchFamily="18" charset="0"/>
              </a:rPr>
              <a:t>drugieImie</a:t>
            </a:r>
            <a:r>
              <a:rPr lang="pl-PL" sz="1350" dirty="0">
                <a:solidFill>
                  <a:srgbClr val="00BBDD"/>
                </a:solidFill>
                <a:latin typeface="Courier New" panose="02070309020205020404" pitchFamily="49" charset="0"/>
                <a:ea typeface="Times New Roman" panose="02020603050405020304" pitchFamily="18" charset="0"/>
              </a:rPr>
              <a:t>, nazwisko)&gt;</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pl-PL" sz="1350" dirty="0">
                <a:solidFill>
                  <a:srgbClr val="000000"/>
                </a:solidFill>
                <a:latin typeface="Courier New" panose="02070309020205020404" pitchFamily="49" charset="0"/>
                <a:ea typeface="Times New Roman" panose="02020603050405020304" pitchFamily="18" charset="0"/>
              </a:rPr>
              <a:t>   </a:t>
            </a:r>
            <a:r>
              <a:rPr lang="pl-PL" sz="1350" dirty="0">
                <a:solidFill>
                  <a:srgbClr val="009900"/>
                </a:solidFill>
                <a:latin typeface="Courier New" panose="02070309020205020404" pitchFamily="49" charset="0"/>
                <a:ea typeface="Times New Roman" panose="02020603050405020304" pitchFamily="18" charset="0"/>
              </a:rPr>
              <a:t>&lt;!ELEMENT </a:t>
            </a:r>
            <a:r>
              <a:rPr lang="pl-PL" sz="1350" dirty="0" err="1">
                <a:solidFill>
                  <a:srgbClr val="009900"/>
                </a:solidFill>
                <a:latin typeface="Courier New" panose="02070309020205020404" pitchFamily="49" charset="0"/>
                <a:ea typeface="Times New Roman" panose="02020603050405020304" pitchFamily="18" charset="0"/>
              </a:rPr>
              <a:t>imie</a:t>
            </a:r>
            <a:r>
              <a:rPr lang="pl-PL" sz="1350" dirty="0">
                <a:solidFill>
                  <a:srgbClr val="009900"/>
                </a:solidFill>
                <a:latin typeface="Courier New" panose="02070309020205020404" pitchFamily="49" charset="0"/>
                <a:ea typeface="Times New Roman" panose="02020603050405020304" pitchFamily="18" charset="0"/>
              </a:rPr>
              <a:t> </a:t>
            </a:r>
            <a:r>
              <a:rPr lang="pl-PL" sz="1350" dirty="0">
                <a:solidFill>
                  <a:srgbClr val="66CC66"/>
                </a:solidFill>
                <a:latin typeface="Courier New" panose="02070309020205020404" pitchFamily="49" charset="0"/>
                <a:ea typeface="Times New Roman" panose="02020603050405020304" pitchFamily="18" charset="0"/>
              </a:rPr>
              <a:t>(</a:t>
            </a:r>
            <a:r>
              <a:rPr lang="pl-PL" sz="1350" dirty="0">
                <a:solidFill>
                  <a:srgbClr val="009900"/>
                </a:solidFill>
                <a:latin typeface="Courier New" panose="02070309020205020404" pitchFamily="49" charset="0"/>
                <a:ea typeface="Times New Roman" panose="02020603050405020304" pitchFamily="18" charset="0"/>
              </a:rPr>
              <a:t>#PCDATA</a:t>
            </a:r>
            <a:r>
              <a:rPr lang="pl-PL" sz="1350" dirty="0">
                <a:solidFill>
                  <a:srgbClr val="66CC66"/>
                </a:solidFill>
                <a:latin typeface="Courier New" panose="02070309020205020404" pitchFamily="49" charset="0"/>
                <a:ea typeface="Times New Roman" panose="02020603050405020304" pitchFamily="18" charset="0"/>
              </a:rPr>
              <a:t>)</a:t>
            </a:r>
            <a:r>
              <a:rPr lang="pl-PL" sz="1350" b="1" dirty="0">
                <a:solidFill>
                  <a:srgbClr val="000000"/>
                </a:solidFill>
                <a:latin typeface="Courier New" panose="02070309020205020404" pitchFamily="49"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pl-PL" sz="1350" dirty="0">
                <a:solidFill>
                  <a:srgbClr val="000000"/>
                </a:solidFill>
                <a:latin typeface="Courier New" panose="02070309020205020404" pitchFamily="49" charset="0"/>
                <a:ea typeface="Times New Roman" panose="02020603050405020304" pitchFamily="18" charset="0"/>
              </a:rPr>
              <a:t>   </a:t>
            </a:r>
            <a:r>
              <a:rPr lang="pl-PL" sz="1350" dirty="0">
                <a:solidFill>
                  <a:srgbClr val="009900"/>
                </a:solidFill>
                <a:latin typeface="Courier New" panose="02070309020205020404" pitchFamily="49" charset="0"/>
                <a:ea typeface="Times New Roman" panose="02020603050405020304" pitchFamily="18" charset="0"/>
              </a:rPr>
              <a:t>&lt;!ELEMENT </a:t>
            </a:r>
            <a:r>
              <a:rPr lang="pl-PL" sz="1350" dirty="0" err="1">
                <a:solidFill>
                  <a:srgbClr val="009900"/>
                </a:solidFill>
                <a:latin typeface="Courier New" panose="02070309020205020404" pitchFamily="49" charset="0"/>
                <a:ea typeface="Times New Roman" panose="02020603050405020304" pitchFamily="18" charset="0"/>
              </a:rPr>
              <a:t>drugieImie</a:t>
            </a:r>
            <a:r>
              <a:rPr lang="pl-PL" sz="1350" dirty="0">
                <a:solidFill>
                  <a:srgbClr val="009900"/>
                </a:solidFill>
                <a:latin typeface="Courier New" panose="02070309020205020404" pitchFamily="49" charset="0"/>
                <a:ea typeface="Times New Roman" panose="02020603050405020304" pitchFamily="18" charset="0"/>
              </a:rPr>
              <a:t> </a:t>
            </a:r>
            <a:r>
              <a:rPr lang="pl-PL" sz="1350" dirty="0">
                <a:solidFill>
                  <a:srgbClr val="66CC66"/>
                </a:solidFill>
                <a:latin typeface="Courier New" panose="02070309020205020404" pitchFamily="49" charset="0"/>
                <a:ea typeface="Times New Roman" panose="02020603050405020304" pitchFamily="18" charset="0"/>
              </a:rPr>
              <a:t>(</a:t>
            </a:r>
            <a:r>
              <a:rPr lang="pl-PL" sz="1350" dirty="0">
                <a:solidFill>
                  <a:srgbClr val="009900"/>
                </a:solidFill>
                <a:latin typeface="Courier New" panose="02070309020205020404" pitchFamily="49" charset="0"/>
                <a:ea typeface="Times New Roman" panose="02020603050405020304" pitchFamily="18" charset="0"/>
              </a:rPr>
              <a:t>#PCDATA</a:t>
            </a:r>
            <a:r>
              <a:rPr lang="pl-PL" sz="1350" dirty="0">
                <a:solidFill>
                  <a:srgbClr val="66CC66"/>
                </a:solidFill>
                <a:latin typeface="Courier New" panose="02070309020205020404" pitchFamily="49" charset="0"/>
                <a:ea typeface="Times New Roman" panose="02020603050405020304" pitchFamily="18" charset="0"/>
              </a:rPr>
              <a:t>)</a:t>
            </a:r>
            <a:r>
              <a:rPr lang="pl-PL" sz="1350" b="1" dirty="0">
                <a:solidFill>
                  <a:srgbClr val="000000"/>
                </a:solidFill>
                <a:latin typeface="Courier New" panose="02070309020205020404" pitchFamily="49"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pl-PL" sz="1350" dirty="0">
                <a:solidFill>
                  <a:srgbClr val="000000"/>
                </a:solidFill>
                <a:latin typeface="Courier New" panose="02070309020205020404" pitchFamily="49" charset="0"/>
                <a:ea typeface="Times New Roman" panose="02020603050405020304" pitchFamily="18" charset="0"/>
              </a:rPr>
              <a:t>   </a:t>
            </a:r>
            <a:r>
              <a:rPr lang="pl-PL" sz="1350" dirty="0">
                <a:solidFill>
                  <a:srgbClr val="009900"/>
                </a:solidFill>
                <a:latin typeface="Courier New" panose="02070309020205020404" pitchFamily="49" charset="0"/>
                <a:ea typeface="Times New Roman" panose="02020603050405020304" pitchFamily="18" charset="0"/>
              </a:rPr>
              <a:t>&lt;!ELEMENT nazwisko </a:t>
            </a:r>
            <a:r>
              <a:rPr lang="pl-PL" sz="1350" dirty="0">
                <a:solidFill>
                  <a:srgbClr val="66CC66"/>
                </a:solidFill>
                <a:latin typeface="Courier New" panose="02070309020205020404" pitchFamily="49" charset="0"/>
                <a:ea typeface="Times New Roman" panose="02020603050405020304" pitchFamily="18" charset="0"/>
              </a:rPr>
              <a:t>(</a:t>
            </a:r>
            <a:r>
              <a:rPr lang="pl-PL" sz="1350" dirty="0">
                <a:solidFill>
                  <a:srgbClr val="009900"/>
                </a:solidFill>
                <a:latin typeface="Courier New" panose="02070309020205020404" pitchFamily="49" charset="0"/>
                <a:ea typeface="Times New Roman" panose="02020603050405020304" pitchFamily="18" charset="0"/>
              </a:rPr>
              <a:t>#PCDATA</a:t>
            </a:r>
            <a:r>
              <a:rPr lang="pl-PL" sz="1350" dirty="0">
                <a:solidFill>
                  <a:srgbClr val="66CC66"/>
                </a:solidFill>
                <a:latin typeface="Courier New" panose="02070309020205020404" pitchFamily="49" charset="0"/>
                <a:ea typeface="Times New Roman" panose="02020603050405020304" pitchFamily="18" charset="0"/>
              </a:rPr>
              <a:t>)</a:t>
            </a:r>
            <a:r>
              <a:rPr lang="pl-PL" sz="1350" b="1" dirty="0">
                <a:solidFill>
                  <a:srgbClr val="000000"/>
                </a:solidFill>
                <a:latin typeface="Courier New" panose="02070309020205020404" pitchFamily="49"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pl-PL" sz="1350" dirty="0">
                <a:solidFill>
                  <a:srgbClr val="00BBDD"/>
                </a:solidFill>
                <a:latin typeface="Courier New" panose="02070309020205020404" pitchFamily="49" charset="0"/>
                <a:ea typeface="Times New Roman" panose="02020603050405020304" pitchFamily="18" charset="0"/>
              </a:rPr>
              <a:t>]&gt;</a:t>
            </a: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pl-PL" sz="1350" b="1" dirty="0">
                <a:solidFill>
                  <a:srgbClr val="000000"/>
                </a:solidFill>
                <a:latin typeface="Courier New" panose="02070309020205020404" pitchFamily="49" charset="0"/>
                <a:ea typeface="Times New Roman" panose="02020603050405020304" pitchFamily="18" charset="0"/>
              </a:rPr>
              <a:t>&lt;osoba&gt;</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pl-PL" sz="1350" dirty="0">
                <a:solidFill>
                  <a:srgbClr val="000000"/>
                </a:solidFill>
                <a:latin typeface="Courier New" panose="02070309020205020404" pitchFamily="49" charset="0"/>
                <a:ea typeface="Times New Roman" panose="02020603050405020304" pitchFamily="18" charset="0"/>
              </a:rPr>
              <a:t>   </a:t>
            </a:r>
            <a:r>
              <a:rPr lang="pl-PL" sz="1350" b="1" dirty="0">
                <a:solidFill>
                  <a:srgbClr val="000000"/>
                </a:solidFill>
                <a:latin typeface="Courier New" panose="02070309020205020404" pitchFamily="49" charset="0"/>
                <a:ea typeface="Times New Roman" panose="02020603050405020304" pitchFamily="18" charset="0"/>
              </a:rPr>
              <a:t>&lt;</a:t>
            </a:r>
            <a:r>
              <a:rPr lang="pl-PL" sz="1350" b="1" dirty="0" err="1">
                <a:solidFill>
                  <a:srgbClr val="000000"/>
                </a:solidFill>
                <a:latin typeface="Courier New" panose="02070309020205020404" pitchFamily="49" charset="0"/>
                <a:ea typeface="Times New Roman" panose="02020603050405020304" pitchFamily="18" charset="0"/>
              </a:rPr>
              <a:t>imie</a:t>
            </a:r>
            <a:r>
              <a:rPr lang="pl-PL" sz="1350" b="1" dirty="0">
                <a:solidFill>
                  <a:srgbClr val="000000"/>
                </a:solidFill>
                <a:latin typeface="Courier New" panose="02070309020205020404" pitchFamily="49" charset="0"/>
                <a:ea typeface="Times New Roman" panose="02020603050405020304" pitchFamily="18" charset="0"/>
              </a:rPr>
              <a:t>&gt;</a:t>
            </a:r>
            <a:r>
              <a:rPr lang="pl-PL" sz="1350" dirty="0">
                <a:solidFill>
                  <a:srgbClr val="000000"/>
                </a:solidFill>
                <a:latin typeface="Courier New" panose="02070309020205020404" pitchFamily="49" charset="0"/>
                <a:ea typeface="Times New Roman" panose="02020603050405020304" pitchFamily="18" charset="0"/>
              </a:rPr>
              <a:t>Zygfryd</a:t>
            </a:r>
            <a:r>
              <a:rPr lang="pl-PL" sz="1350" b="1" dirty="0">
                <a:solidFill>
                  <a:srgbClr val="000000"/>
                </a:solidFill>
                <a:latin typeface="Courier New" panose="02070309020205020404" pitchFamily="49" charset="0"/>
                <a:ea typeface="Times New Roman" panose="02020603050405020304" pitchFamily="18" charset="0"/>
              </a:rPr>
              <a:t>&lt;/</a:t>
            </a:r>
            <a:r>
              <a:rPr lang="pl-PL" sz="1350" b="1" dirty="0" err="1">
                <a:solidFill>
                  <a:srgbClr val="000000"/>
                </a:solidFill>
                <a:latin typeface="Courier New" panose="02070309020205020404" pitchFamily="49" charset="0"/>
                <a:ea typeface="Times New Roman" panose="02020603050405020304" pitchFamily="18" charset="0"/>
              </a:rPr>
              <a:t>imie</a:t>
            </a:r>
            <a:r>
              <a:rPr lang="pl-PL" sz="1350" b="1" dirty="0">
                <a:solidFill>
                  <a:srgbClr val="000000"/>
                </a:solidFill>
                <a:latin typeface="Courier New" panose="02070309020205020404" pitchFamily="49"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pl-PL" sz="1350" dirty="0">
                <a:solidFill>
                  <a:srgbClr val="000000"/>
                </a:solidFill>
                <a:latin typeface="Courier New" panose="02070309020205020404" pitchFamily="49" charset="0"/>
                <a:ea typeface="Times New Roman" panose="02020603050405020304" pitchFamily="18" charset="0"/>
              </a:rPr>
              <a:t>   </a:t>
            </a:r>
            <a:r>
              <a:rPr lang="pl-PL" sz="1350" b="1" dirty="0">
                <a:solidFill>
                  <a:srgbClr val="000000"/>
                </a:solidFill>
                <a:latin typeface="Courier New" panose="02070309020205020404" pitchFamily="49" charset="0"/>
                <a:ea typeface="Times New Roman" panose="02020603050405020304" pitchFamily="18" charset="0"/>
              </a:rPr>
              <a:t>&lt;</a:t>
            </a:r>
            <a:r>
              <a:rPr lang="pl-PL" sz="1350" b="1" dirty="0" err="1">
                <a:solidFill>
                  <a:srgbClr val="000000"/>
                </a:solidFill>
                <a:latin typeface="Courier New" panose="02070309020205020404" pitchFamily="49" charset="0"/>
                <a:ea typeface="Times New Roman" panose="02020603050405020304" pitchFamily="18" charset="0"/>
              </a:rPr>
              <a:t>drugieImie</a:t>
            </a:r>
            <a:r>
              <a:rPr lang="pl-PL" sz="1350" b="1" dirty="0">
                <a:solidFill>
                  <a:srgbClr val="000000"/>
                </a:solidFill>
                <a:latin typeface="Courier New" panose="02070309020205020404" pitchFamily="49" charset="0"/>
                <a:ea typeface="Times New Roman" panose="02020603050405020304" pitchFamily="18" charset="0"/>
              </a:rPr>
              <a:t>&gt;</a:t>
            </a:r>
            <a:r>
              <a:rPr lang="pl-PL" sz="1350" dirty="0">
                <a:solidFill>
                  <a:srgbClr val="000000"/>
                </a:solidFill>
                <a:latin typeface="Courier New" panose="02070309020205020404" pitchFamily="49" charset="0"/>
                <a:ea typeface="Times New Roman" panose="02020603050405020304" pitchFamily="18" charset="0"/>
              </a:rPr>
              <a:t>Zenobiusz</a:t>
            </a:r>
            <a:r>
              <a:rPr lang="pl-PL" sz="1350" b="1" dirty="0">
                <a:solidFill>
                  <a:srgbClr val="000000"/>
                </a:solidFill>
                <a:latin typeface="Courier New" panose="02070309020205020404" pitchFamily="49" charset="0"/>
                <a:ea typeface="Times New Roman" panose="02020603050405020304" pitchFamily="18" charset="0"/>
              </a:rPr>
              <a:t>&lt;/</a:t>
            </a:r>
            <a:r>
              <a:rPr lang="pl-PL" sz="1350" b="1" dirty="0" err="1">
                <a:solidFill>
                  <a:srgbClr val="000000"/>
                </a:solidFill>
                <a:latin typeface="Courier New" panose="02070309020205020404" pitchFamily="49" charset="0"/>
                <a:ea typeface="Times New Roman" panose="02020603050405020304" pitchFamily="18" charset="0"/>
              </a:rPr>
              <a:t>drugieImie</a:t>
            </a:r>
            <a:r>
              <a:rPr lang="pl-PL" sz="1350" b="1" dirty="0">
                <a:solidFill>
                  <a:srgbClr val="000000"/>
                </a:solidFill>
                <a:latin typeface="Courier New" panose="02070309020205020404" pitchFamily="49"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pl-PL" sz="1350" dirty="0">
                <a:solidFill>
                  <a:srgbClr val="000000"/>
                </a:solidFill>
                <a:latin typeface="Courier New" panose="02070309020205020404" pitchFamily="49" charset="0"/>
                <a:ea typeface="Times New Roman" panose="02020603050405020304" pitchFamily="18" charset="0"/>
              </a:rPr>
              <a:t>   </a:t>
            </a:r>
            <a:r>
              <a:rPr lang="pl-PL" sz="1350" b="1" dirty="0">
                <a:solidFill>
                  <a:srgbClr val="000000"/>
                </a:solidFill>
                <a:latin typeface="Courier New" panose="02070309020205020404" pitchFamily="49" charset="0"/>
                <a:ea typeface="Times New Roman" panose="02020603050405020304" pitchFamily="18" charset="0"/>
              </a:rPr>
              <a:t>&lt;nazwisko&gt;</a:t>
            </a:r>
            <a:r>
              <a:rPr lang="pl-PL" sz="1350" dirty="0">
                <a:solidFill>
                  <a:srgbClr val="000000"/>
                </a:solidFill>
                <a:latin typeface="Courier New" panose="02070309020205020404" pitchFamily="49" charset="0"/>
                <a:ea typeface="Times New Roman" panose="02020603050405020304" pitchFamily="18" charset="0"/>
              </a:rPr>
              <a:t>Wawrzyniak</a:t>
            </a:r>
            <a:r>
              <a:rPr lang="pl-PL" sz="1350" b="1" dirty="0">
                <a:solidFill>
                  <a:srgbClr val="000000"/>
                </a:solidFill>
                <a:latin typeface="Courier New" panose="02070309020205020404" pitchFamily="49" charset="0"/>
                <a:ea typeface="Times New Roman" panose="02020603050405020304" pitchFamily="18" charset="0"/>
              </a:rPr>
              <a:t>&lt;/nazwisko&gt;</a:t>
            </a:r>
            <a:endParaRPr lang="pl-PL" sz="1200" dirty="0">
              <a:latin typeface="Times New Roman" panose="02020603050405020304" pitchFamily="18" charset="0"/>
              <a:ea typeface="Times New Roman" panose="02020603050405020304" pitchFamily="18" charset="0"/>
            </a:endParaRPr>
          </a:p>
          <a:p>
            <a:pPr fontAlgn="t">
              <a:lnSpc>
                <a:spcPts val="1080"/>
              </a:lnSpc>
              <a:tabLst>
                <a:tab pos="436245" algn="l"/>
                <a:tab pos="872490" algn="l"/>
                <a:tab pos="1308735" algn="l"/>
                <a:tab pos="1744980" algn="l"/>
                <a:tab pos="2181225" algn="l"/>
                <a:tab pos="2617470" algn="l"/>
                <a:tab pos="3053715" algn="l"/>
                <a:tab pos="3489960" algn="l"/>
                <a:tab pos="3926205" algn="l"/>
                <a:tab pos="4362450" algn="l"/>
                <a:tab pos="4798695" algn="l"/>
                <a:tab pos="5234940" algn="l"/>
                <a:tab pos="5671185" algn="l"/>
                <a:tab pos="6107430" algn="l"/>
                <a:tab pos="6543675" algn="l"/>
                <a:tab pos="6979920" algn="l"/>
              </a:tabLst>
            </a:pPr>
            <a:r>
              <a:rPr lang="pl-PL" sz="1350" b="1" dirty="0">
                <a:solidFill>
                  <a:srgbClr val="000000"/>
                </a:solidFill>
                <a:latin typeface="Courier New" panose="02070309020205020404" pitchFamily="49" charset="0"/>
                <a:ea typeface="Times New Roman" panose="02020603050405020304" pitchFamily="18" charset="0"/>
              </a:rPr>
              <a:t>&lt;/osoba&gt;</a:t>
            </a:r>
            <a:endParaRPr lang="pl-PL" sz="1200" dirty="0">
              <a:latin typeface="Times New Roman" panose="02020603050405020304" pitchFamily="18" charset="0"/>
              <a:ea typeface="Times New Roman" panose="02020603050405020304" pitchFamily="18" charset="0"/>
            </a:endParaRPr>
          </a:p>
        </p:txBody>
      </p:sp>
      <p:sp>
        <p:nvSpPr>
          <p:cNvPr id="5" name="Prostokąt 4"/>
          <p:cNvSpPr/>
          <p:nvPr/>
        </p:nvSpPr>
        <p:spPr>
          <a:xfrm>
            <a:off x="591189" y="2968624"/>
            <a:ext cx="7926759" cy="1131079"/>
          </a:xfrm>
          <a:prstGeom prst="rect">
            <a:avLst/>
          </a:prstGeom>
        </p:spPr>
        <p:txBody>
          <a:bodyPr wrap="square">
            <a:spAutoFit/>
          </a:bodyPr>
          <a:lstStyle/>
          <a:p>
            <a:r>
              <a:rPr lang="pl-PL" sz="1350" b="1" dirty="0">
                <a:solidFill>
                  <a:srgbClr val="000000"/>
                </a:solidFill>
                <a:latin typeface="Arial" panose="020B0604020202020204" pitchFamily="34" charset="0"/>
              </a:rPr>
              <a:t>DTD</a:t>
            </a:r>
            <a:r>
              <a:rPr lang="pl-PL" sz="1350" dirty="0">
                <a:solidFill>
                  <a:srgbClr val="000000"/>
                </a:solidFill>
                <a:latin typeface="Arial" panose="020B0604020202020204" pitchFamily="34" charset="0"/>
              </a:rPr>
              <a:t> (ang. </a:t>
            </a:r>
            <a:r>
              <a:rPr lang="pl-PL" sz="1350" i="1" dirty="0" err="1">
                <a:solidFill>
                  <a:srgbClr val="000000"/>
                </a:solidFill>
                <a:latin typeface="Arial" panose="020B0604020202020204" pitchFamily="34" charset="0"/>
              </a:rPr>
              <a:t>Document</a:t>
            </a:r>
            <a:r>
              <a:rPr lang="pl-PL" sz="1350" i="1" dirty="0">
                <a:solidFill>
                  <a:srgbClr val="000000"/>
                </a:solidFill>
                <a:latin typeface="Arial" panose="020B0604020202020204" pitchFamily="34" charset="0"/>
              </a:rPr>
              <a:t> </a:t>
            </a:r>
            <a:r>
              <a:rPr lang="pl-PL" sz="1350" i="1" dirty="0" err="1">
                <a:solidFill>
                  <a:srgbClr val="000000"/>
                </a:solidFill>
                <a:latin typeface="Arial" panose="020B0604020202020204" pitchFamily="34" charset="0"/>
              </a:rPr>
              <a:t>Type</a:t>
            </a:r>
            <a:r>
              <a:rPr lang="pl-PL" sz="1350" i="1" dirty="0">
                <a:solidFill>
                  <a:srgbClr val="000000"/>
                </a:solidFill>
                <a:latin typeface="Arial" panose="020B0604020202020204" pitchFamily="34" charset="0"/>
              </a:rPr>
              <a:t> Definition</a:t>
            </a:r>
            <a:r>
              <a:rPr lang="pl-PL" sz="1350" dirty="0">
                <a:solidFill>
                  <a:srgbClr val="000000"/>
                </a:solidFill>
                <a:latin typeface="Arial" panose="020B0604020202020204" pitchFamily="34" charset="0"/>
              </a:rPr>
              <a:t>, </a:t>
            </a:r>
            <a:r>
              <a:rPr lang="pl-PL" sz="1350" b="1" dirty="0">
                <a:solidFill>
                  <a:srgbClr val="000000"/>
                </a:solidFill>
                <a:latin typeface="Arial" panose="020B0604020202020204" pitchFamily="34" charset="0"/>
              </a:rPr>
              <a:t>definicja typu dokumentu</a:t>
            </a:r>
            <a:r>
              <a:rPr lang="pl-PL" sz="1350" dirty="0">
                <a:solidFill>
                  <a:srgbClr val="000000"/>
                </a:solidFill>
                <a:latin typeface="Arial" panose="020B0604020202020204" pitchFamily="34" charset="0"/>
              </a:rPr>
              <a:t>) – rodzaj dokumentu definiujący formalną strukturę dokumentów </a:t>
            </a:r>
            <a:r>
              <a:rPr lang="pl-PL" sz="1350" dirty="0">
                <a:solidFill>
                  <a:srgbClr val="0B0080"/>
                </a:solidFill>
                <a:latin typeface="Arial" panose="020B0604020202020204" pitchFamily="34" charset="0"/>
              </a:rPr>
              <a:t>XML</a:t>
            </a:r>
            <a:r>
              <a:rPr lang="pl-PL" sz="1350" dirty="0">
                <a:solidFill>
                  <a:srgbClr val="000000"/>
                </a:solidFill>
                <a:latin typeface="Arial" panose="020B0604020202020204" pitchFamily="34" charset="0"/>
              </a:rPr>
              <a:t>, </a:t>
            </a:r>
            <a:r>
              <a:rPr lang="pl-PL" sz="1350" dirty="0">
                <a:solidFill>
                  <a:srgbClr val="0B0080"/>
                </a:solidFill>
                <a:latin typeface="Arial" panose="020B0604020202020204" pitchFamily="34" charset="0"/>
              </a:rPr>
              <a:t>HTML</a:t>
            </a:r>
            <a:r>
              <a:rPr lang="pl-PL" sz="1350" dirty="0">
                <a:solidFill>
                  <a:srgbClr val="000000"/>
                </a:solidFill>
                <a:latin typeface="Arial" panose="020B0604020202020204" pitchFamily="34" charset="0"/>
              </a:rPr>
              <a:t>, </a:t>
            </a:r>
            <a:r>
              <a:rPr lang="pl-PL" sz="1350" dirty="0">
                <a:solidFill>
                  <a:srgbClr val="0B0080"/>
                </a:solidFill>
                <a:latin typeface="Arial" panose="020B0604020202020204" pitchFamily="34" charset="0"/>
              </a:rPr>
              <a:t>XHTML</a:t>
            </a:r>
            <a:r>
              <a:rPr lang="pl-PL" sz="1350" dirty="0">
                <a:solidFill>
                  <a:srgbClr val="000000"/>
                </a:solidFill>
                <a:latin typeface="Arial" panose="020B0604020202020204" pitchFamily="34" charset="0"/>
              </a:rPr>
              <a:t> lub innych pochodzących z rodziny </a:t>
            </a:r>
            <a:r>
              <a:rPr lang="pl-PL" sz="1350" dirty="0">
                <a:solidFill>
                  <a:srgbClr val="0B0080"/>
                </a:solidFill>
                <a:latin typeface="Arial" panose="020B0604020202020204" pitchFamily="34" charset="0"/>
              </a:rPr>
              <a:t>SGML</a:t>
            </a:r>
            <a:r>
              <a:rPr lang="pl-PL" sz="1350" dirty="0">
                <a:solidFill>
                  <a:srgbClr val="000000"/>
                </a:solidFill>
                <a:latin typeface="Arial" panose="020B0604020202020204" pitchFamily="34" charset="0"/>
              </a:rPr>
              <a:t> lub </a:t>
            </a:r>
            <a:r>
              <a:rPr lang="pl-PL" sz="1350" dirty="0">
                <a:solidFill>
                  <a:srgbClr val="0B0080"/>
                </a:solidFill>
                <a:latin typeface="Arial" panose="020B0604020202020204" pitchFamily="34" charset="0"/>
              </a:rPr>
              <a:t>XML</a:t>
            </a:r>
            <a:r>
              <a:rPr lang="pl-PL" sz="1350" dirty="0">
                <a:solidFill>
                  <a:srgbClr val="000000"/>
                </a:solidFill>
                <a:latin typeface="Arial" panose="020B0604020202020204" pitchFamily="34" charset="0"/>
              </a:rPr>
              <a:t>. Definicje DTD mogą być zawarte w pliku dokumentu, którego strukturę definiują, przeważnie jednak zapisane są w osobnym pliku tekstowym, co pozwala na zastosowanie tego samego DTD dla wielu dokumentów.</a:t>
            </a:r>
            <a:endParaRPr lang="pl-PL" sz="1350" dirty="0"/>
          </a:p>
        </p:txBody>
      </p:sp>
    </p:spTree>
    <p:extLst>
      <p:ext uri="{BB962C8B-B14F-4D97-AF65-F5344CB8AC3E}">
        <p14:creationId xmlns:p14="http://schemas.microsoft.com/office/powerpoint/2010/main" val="22618052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ela 1"/>
          <p:cNvGraphicFramePr>
            <a:graphicFrameLocks noGrp="1"/>
          </p:cNvGraphicFramePr>
          <p:nvPr>
            <p:extLst/>
          </p:nvPr>
        </p:nvGraphicFramePr>
        <p:xfrm>
          <a:off x="942975" y="2260997"/>
          <a:ext cx="7348970" cy="1295400"/>
        </p:xfrm>
        <a:graphic>
          <a:graphicData uri="http://schemas.openxmlformats.org/drawingml/2006/table">
            <a:tbl>
              <a:tblPr firstRow="1" firstCol="1" bandRow="1">
                <a:tableStyleId>{5C22544A-7EE6-4342-B048-85BDC9FD1C3A}</a:tableStyleId>
              </a:tblPr>
              <a:tblGrid>
                <a:gridCol w="1066890">
                  <a:extLst>
                    <a:ext uri="{9D8B030D-6E8A-4147-A177-3AD203B41FA5}">
                      <a16:colId xmlns:a16="http://schemas.microsoft.com/office/drawing/2014/main" val="20000"/>
                    </a:ext>
                  </a:extLst>
                </a:gridCol>
                <a:gridCol w="6282080">
                  <a:extLst>
                    <a:ext uri="{9D8B030D-6E8A-4147-A177-3AD203B41FA5}">
                      <a16:colId xmlns:a16="http://schemas.microsoft.com/office/drawing/2014/main" val="20001"/>
                    </a:ext>
                  </a:extLst>
                </a:gridCol>
              </a:tblGrid>
              <a:tr h="179070">
                <a:tc>
                  <a:txBody>
                    <a:bodyPr/>
                    <a:lstStyle/>
                    <a:p>
                      <a:pPr algn="ctr">
                        <a:lnSpc>
                          <a:spcPts val="1440"/>
                        </a:lnSpc>
                        <a:spcBef>
                          <a:spcPts val="1200"/>
                        </a:spcBef>
                        <a:spcAft>
                          <a:spcPts val="1200"/>
                        </a:spcAft>
                      </a:pPr>
                      <a:r>
                        <a:rPr lang="pl-PL" sz="1500" dirty="0">
                          <a:effectLst/>
                        </a:rPr>
                        <a:t>Symbol</a:t>
                      </a:r>
                      <a:endParaRPr lang="pl-PL" sz="1500" dirty="0">
                        <a:effectLst/>
                        <a:latin typeface="Times New Roman" panose="02020603050405020304" pitchFamily="18" charset="0"/>
                        <a:ea typeface="Times New Roman" panose="02020603050405020304" pitchFamily="18" charset="0"/>
                      </a:endParaRPr>
                    </a:p>
                  </a:txBody>
                  <a:tcPr marL="22860" marR="22860" marT="22860" marB="22860" anchor="ctr"/>
                </a:tc>
                <a:tc>
                  <a:txBody>
                    <a:bodyPr/>
                    <a:lstStyle/>
                    <a:p>
                      <a:pPr algn="ctr">
                        <a:lnSpc>
                          <a:spcPts val="1440"/>
                        </a:lnSpc>
                        <a:spcBef>
                          <a:spcPts val="1200"/>
                        </a:spcBef>
                        <a:spcAft>
                          <a:spcPts val="1200"/>
                        </a:spcAft>
                      </a:pPr>
                      <a:r>
                        <a:rPr lang="pl-PL" sz="1500">
                          <a:effectLst/>
                        </a:rPr>
                        <a:t>Znaczenie</a:t>
                      </a:r>
                      <a:endParaRPr lang="pl-PL" sz="1500">
                        <a:effectLst/>
                        <a:latin typeface="Times New Roman" panose="02020603050405020304" pitchFamily="18" charset="0"/>
                        <a:ea typeface="Times New Roman" panose="02020603050405020304" pitchFamily="18" charset="0"/>
                      </a:endParaRPr>
                    </a:p>
                  </a:txBody>
                  <a:tcPr marL="22860" marR="22860" marT="22860" marB="22860" anchor="ctr"/>
                </a:tc>
                <a:extLst>
                  <a:ext uri="{0D108BD9-81ED-4DB2-BD59-A6C34878D82A}">
                    <a16:rowId xmlns:a16="http://schemas.microsoft.com/office/drawing/2014/main" val="10000"/>
                  </a:ext>
                </a:extLst>
              </a:tr>
              <a:tr h="312420">
                <a:tc>
                  <a:txBody>
                    <a:bodyPr/>
                    <a:lstStyle/>
                    <a:p>
                      <a:pPr>
                        <a:lnSpc>
                          <a:spcPts val="1440"/>
                        </a:lnSpc>
                        <a:spcBef>
                          <a:spcPts val="1200"/>
                        </a:spcBef>
                        <a:spcAft>
                          <a:spcPts val="1200"/>
                        </a:spcAft>
                      </a:pPr>
                      <a:r>
                        <a:rPr lang="pl-PL" sz="1500" dirty="0">
                          <a:effectLst/>
                        </a:rPr>
                        <a:t>bez symbolu</a:t>
                      </a:r>
                      <a:endParaRPr lang="pl-PL" sz="1500" dirty="0">
                        <a:effectLst/>
                        <a:latin typeface="Times New Roman" panose="02020603050405020304" pitchFamily="18" charset="0"/>
                        <a:ea typeface="Times New Roman" panose="02020603050405020304" pitchFamily="18" charset="0"/>
                      </a:endParaRPr>
                    </a:p>
                  </a:txBody>
                  <a:tcPr marL="22860" marR="22860" marT="22860" marB="22860" anchor="ctr"/>
                </a:tc>
                <a:tc>
                  <a:txBody>
                    <a:bodyPr/>
                    <a:lstStyle/>
                    <a:p>
                      <a:pPr>
                        <a:lnSpc>
                          <a:spcPts val="1440"/>
                        </a:lnSpc>
                        <a:spcBef>
                          <a:spcPts val="1200"/>
                        </a:spcBef>
                        <a:spcAft>
                          <a:spcPts val="1200"/>
                        </a:spcAft>
                      </a:pPr>
                      <a:r>
                        <a:rPr lang="pl-PL" sz="1500" dirty="0">
                          <a:effectLst/>
                        </a:rPr>
                        <a:t>Element lub zbiór elementów występują tylko jeden raz. Jest to sposób domyślny.</a:t>
                      </a:r>
                      <a:endParaRPr lang="pl-PL" sz="1500" dirty="0">
                        <a:effectLst/>
                        <a:latin typeface="Times New Roman" panose="02020603050405020304" pitchFamily="18" charset="0"/>
                        <a:ea typeface="Times New Roman" panose="02020603050405020304" pitchFamily="18" charset="0"/>
                      </a:endParaRPr>
                    </a:p>
                  </a:txBody>
                  <a:tcPr marL="22860" marR="22860" marT="22860" marB="22860" anchor="ctr"/>
                </a:tc>
                <a:extLst>
                  <a:ext uri="{0D108BD9-81ED-4DB2-BD59-A6C34878D82A}">
                    <a16:rowId xmlns:a16="http://schemas.microsoft.com/office/drawing/2014/main" val="10001"/>
                  </a:ext>
                </a:extLst>
              </a:tr>
              <a:tr h="179070">
                <a:tc>
                  <a:txBody>
                    <a:bodyPr/>
                    <a:lstStyle/>
                    <a:p>
                      <a:pPr>
                        <a:lnSpc>
                          <a:spcPts val="1440"/>
                        </a:lnSpc>
                        <a:spcBef>
                          <a:spcPts val="1200"/>
                        </a:spcBef>
                        <a:spcAft>
                          <a:spcPts val="1200"/>
                        </a:spcAft>
                      </a:pPr>
                      <a:r>
                        <a:rPr lang="pl-PL" sz="1500">
                          <a:effectLst/>
                        </a:rPr>
                        <a:t> ?</a:t>
                      </a:r>
                      <a:endParaRPr lang="pl-PL" sz="1500">
                        <a:effectLst/>
                        <a:latin typeface="Times New Roman" panose="02020603050405020304" pitchFamily="18" charset="0"/>
                        <a:ea typeface="Times New Roman" panose="02020603050405020304" pitchFamily="18" charset="0"/>
                      </a:endParaRPr>
                    </a:p>
                  </a:txBody>
                  <a:tcPr marL="22860" marR="22860" marT="22860" marB="22860" anchor="ctr"/>
                </a:tc>
                <a:tc>
                  <a:txBody>
                    <a:bodyPr/>
                    <a:lstStyle/>
                    <a:p>
                      <a:pPr>
                        <a:lnSpc>
                          <a:spcPts val="1440"/>
                        </a:lnSpc>
                        <a:spcBef>
                          <a:spcPts val="1200"/>
                        </a:spcBef>
                        <a:spcAft>
                          <a:spcPts val="1200"/>
                        </a:spcAft>
                      </a:pPr>
                      <a:r>
                        <a:rPr lang="pl-PL" sz="1500" dirty="0">
                          <a:effectLst/>
                        </a:rPr>
                        <a:t>Element lub zbiór elementów występują co najwyżej raz.</a:t>
                      </a:r>
                      <a:endParaRPr lang="pl-PL" sz="1500" dirty="0">
                        <a:effectLst/>
                        <a:latin typeface="Times New Roman" panose="02020603050405020304" pitchFamily="18" charset="0"/>
                        <a:ea typeface="Times New Roman" panose="02020603050405020304" pitchFamily="18" charset="0"/>
                      </a:endParaRPr>
                    </a:p>
                  </a:txBody>
                  <a:tcPr marL="22860" marR="22860" marT="22860" marB="22860" anchor="ctr"/>
                </a:tc>
                <a:extLst>
                  <a:ext uri="{0D108BD9-81ED-4DB2-BD59-A6C34878D82A}">
                    <a16:rowId xmlns:a16="http://schemas.microsoft.com/office/drawing/2014/main" val="10002"/>
                  </a:ext>
                </a:extLst>
              </a:tr>
              <a:tr h="179070">
                <a:tc>
                  <a:txBody>
                    <a:bodyPr/>
                    <a:lstStyle/>
                    <a:p>
                      <a:pPr>
                        <a:lnSpc>
                          <a:spcPts val="1440"/>
                        </a:lnSpc>
                        <a:spcBef>
                          <a:spcPts val="1200"/>
                        </a:spcBef>
                        <a:spcAft>
                          <a:spcPts val="1200"/>
                        </a:spcAft>
                      </a:pPr>
                      <a:r>
                        <a:rPr lang="pl-PL" sz="1500">
                          <a:effectLst/>
                        </a:rPr>
                        <a:t>+</a:t>
                      </a:r>
                      <a:endParaRPr lang="pl-PL" sz="1500">
                        <a:effectLst/>
                        <a:latin typeface="Times New Roman" panose="02020603050405020304" pitchFamily="18" charset="0"/>
                        <a:ea typeface="Times New Roman" panose="02020603050405020304" pitchFamily="18" charset="0"/>
                      </a:endParaRPr>
                    </a:p>
                  </a:txBody>
                  <a:tcPr marL="22860" marR="22860" marT="22860" marB="22860" anchor="ctr"/>
                </a:tc>
                <a:tc>
                  <a:txBody>
                    <a:bodyPr/>
                    <a:lstStyle/>
                    <a:p>
                      <a:pPr>
                        <a:lnSpc>
                          <a:spcPts val="1440"/>
                        </a:lnSpc>
                        <a:spcBef>
                          <a:spcPts val="1200"/>
                        </a:spcBef>
                        <a:spcAft>
                          <a:spcPts val="1200"/>
                        </a:spcAft>
                      </a:pPr>
                      <a:r>
                        <a:rPr lang="pl-PL" sz="1500" dirty="0">
                          <a:effectLst/>
                        </a:rPr>
                        <a:t>Element lub zbiór elementów występują przynajmniej raz.</a:t>
                      </a:r>
                      <a:endParaRPr lang="pl-PL" sz="1500" dirty="0">
                        <a:effectLst/>
                        <a:latin typeface="Times New Roman" panose="02020603050405020304" pitchFamily="18" charset="0"/>
                        <a:ea typeface="Times New Roman" panose="02020603050405020304" pitchFamily="18" charset="0"/>
                      </a:endParaRPr>
                    </a:p>
                  </a:txBody>
                  <a:tcPr marL="22860" marR="22860" marT="22860" marB="22860" anchor="ctr"/>
                </a:tc>
                <a:extLst>
                  <a:ext uri="{0D108BD9-81ED-4DB2-BD59-A6C34878D82A}">
                    <a16:rowId xmlns:a16="http://schemas.microsoft.com/office/drawing/2014/main" val="10003"/>
                  </a:ext>
                </a:extLst>
              </a:tr>
              <a:tr h="179070">
                <a:tc>
                  <a:txBody>
                    <a:bodyPr/>
                    <a:lstStyle/>
                    <a:p>
                      <a:pPr>
                        <a:lnSpc>
                          <a:spcPts val="1440"/>
                        </a:lnSpc>
                        <a:spcBef>
                          <a:spcPts val="1200"/>
                        </a:spcBef>
                        <a:spcAft>
                          <a:spcPts val="1200"/>
                        </a:spcAft>
                      </a:pPr>
                      <a:r>
                        <a:rPr lang="pl-PL" sz="1500">
                          <a:effectLst/>
                        </a:rPr>
                        <a:t>*</a:t>
                      </a:r>
                      <a:endParaRPr lang="pl-PL" sz="1500">
                        <a:effectLst/>
                        <a:latin typeface="Times New Roman" panose="02020603050405020304" pitchFamily="18" charset="0"/>
                        <a:ea typeface="Times New Roman" panose="02020603050405020304" pitchFamily="18" charset="0"/>
                      </a:endParaRPr>
                    </a:p>
                  </a:txBody>
                  <a:tcPr marL="22860" marR="22860" marT="22860" marB="22860" anchor="ctr"/>
                </a:tc>
                <a:tc>
                  <a:txBody>
                    <a:bodyPr/>
                    <a:lstStyle/>
                    <a:p>
                      <a:pPr>
                        <a:lnSpc>
                          <a:spcPts val="1440"/>
                        </a:lnSpc>
                        <a:spcBef>
                          <a:spcPts val="1200"/>
                        </a:spcBef>
                        <a:spcAft>
                          <a:spcPts val="1200"/>
                        </a:spcAft>
                      </a:pPr>
                      <a:r>
                        <a:rPr lang="pl-PL" sz="1500" dirty="0">
                          <a:effectLst/>
                        </a:rPr>
                        <a:t>Element lub zbiór elementów występują dowolną ilość razy.</a:t>
                      </a:r>
                      <a:endParaRPr lang="pl-PL" sz="1500" dirty="0">
                        <a:effectLst/>
                        <a:latin typeface="Times New Roman" panose="02020603050405020304" pitchFamily="18" charset="0"/>
                        <a:ea typeface="Times New Roman" panose="02020603050405020304" pitchFamily="18" charset="0"/>
                      </a:endParaRPr>
                    </a:p>
                  </a:txBody>
                  <a:tcPr marL="22860" marR="22860" marT="22860" marB="22860" anchor="ctr"/>
                </a:tc>
                <a:extLst>
                  <a:ext uri="{0D108BD9-81ED-4DB2-BD59-A6C34878D82A}">
                    <a16:rowId xmlns:a16="http://schemas.microsoft.com/office/drawing/2014/main" val="10004"/>
                  </a:ext>
                </a:extLst>
              </a:tr>
            </a:tbl>
          </a:graphicData>
        </a:graphic>
      </p:graphicFrame>
      <p:sp>
        <p:nvSpPr>
          <p:cNvPr id="3" name="pole tekstowe 2"/>
          <p:cNvSpPr txBox="1"/>
          <p:nvPr/>
        </p:nvSpPr>
        <p:spPr>
          <a:xfrm>
            <a:off x="833871" y="670214"/>
            <a:ext cx="5011016" cy="369332"/>
          </a:xfrm>
          <a:prstGeom prst="rect">
            <a:avLst/>
          </a:prstGeom>
          <a:noFill/>
        </p:spPr>
        <p:txBody>
          <a:bodyPr wrap="square" rtlCol="0">
            <a:spAutoFit/>
          </a:bodyPr>
          <a:lstStyle/>
          <a:p>
            <a:r>
              <a:rPr lang="pl-PL" dirty="0"/>
              <a:t>Wskaźniki liczby wystąpień</a:t>
            </a:r>
          </a:p>
        </p:txBody>
      </p:sp>
    </p:spTree>
    <p:extLst>
      <p:ext uri="{BB962C8B-B14F-4D97-AF65-F5344CB8AC3E}">
        <p14:creationId xmlns:p14="http://schemas.microsoft.com/office/powerpoint/2010/main" val="42697656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rostokąt 3"/>
          <p:cNvSpPr/>
          <p:nvPr/>
        </p:nvSpPr>
        <p:spPr>
          <a:xfrm>
            <a:off x="1615786" y="860083"/>
            <a:ext cx="5702012" cy="2929007"/>
          </a:xfrm>
          <a:prstGeom prst="rect">
            <a:avLst/>
          </a:prstGeom>
        </p:spPr>
        <p:txBody>
          <a:bodyPr wrap="square">
            <a:spAutoFit/>
          </a:bodyPr>
          <a:lstStyle/>
          <a:p>
            <a:pPr>
              <a:lnSpc>
                <a:spcPts val="1260"/>
              </a:lnSpc>
              <a:spcBef>
                <a:spcPts val="338"/>
              </a:spcBef>
              <a:spcAft>
                <a:spcPts val="338"/>
              </a:spcAft>
            </a:pPr>
            <a:r>
              <a:rPr lang="pl-PL" sz="1500" dirty="0">
                <a:latin typeface="Georgia" panose="02040502050405020303" pitchFamily="18" charset="0"/>
                <a:ea typeface="Times New Roman" panose="02020603050405020304" pitchFamily="18" charset="0"/>
              </a:rPr>
              <a:t>Jak zakodować w DTD atrybuty?</a:t>
            </a:r>
            <a:endParaRPr lang="pl-PL" sz="1200" dirty="0">
              <a:latin typeface="Times New Roman" panose="02020603050405020304" pitchFamily="18" charset="0"/>
              <a:ea typeface="Times New Roman" panose="02020603050405020304" pitchFamily="18" charset="0"/>
            </a:endParaRPr>
          </a:p>
          <a:p>
            <a:r>
              <a:rPr lang="pl-PL" sz="1350" dirty="0">
                <a:solidFill>
                  <a:srgbClr val="000000"/>
                </a:solidFill>
                <a:latin typeface="Georgia" panose="02040502050405020303" pitchFamily="18" charset="0"/>
                <a:ea typeface="Times New Roman" panose="02020603050405020304" pitchFamily="18" charset="0"/>
              </a:rPr>
              <a:t>Wiemy jak opisywać elementy (znaczniki). Do opisu ich atrybutów wykorzystujemy deklaracje ze słowem kluczowym ATTLIST.</a:t>
            </a:r>
            <a:endParaRPr lang="pl-PL" sz="1200" dirty="0">
              <a:latin typeface="Times New Roman" panose="02020603050405020304" pitchFamily="18" charset="0"/>
              <a:ea typeface="Times New Roman" panose="02020603050405020304" pitchFamily="18" charset="0"/>
            </a:endParaRPr>
          </a:p>
          <a:p>
            <a:r>
              <a:rPr lang="en-US" sz="1200" b="1" dirty="0">
                <a:solidFill>
                  <a:srgbClr val="000000"/>
                </a:solidFill>
                <a:latin typeface="Times New Roman" panose="02020603050405020304" pitchFamily="18" charset="0"/>
                <a:ea typeface="Times New Roman" panose="02020603050405020304" pitchFamily="18" charset="0"/>
              </a:rPr>
              <a:t> </a:t>
            </a:r>
            <a:endParaRPr lang="pl-PL" sz="1200" b="1" dirty="0">
              <a:solidFill>
                <a:srgbClr val="000000"/>
              </a:solidFill>
              <a:latin typeface="Times New Roman" panose="02020603050405020304" pitchFamily="18" charset="0"/>
              <a:ea typeface="Times New Roman" panose="02020603050405020304" pitchFamily="18" charset="0"/>
            </a:endParaRPr>
          </a:p>
          <a:p>
            <a:endParaRPr lang="pl-PL" sz="1200" b="1" dirty="0">
              <a:solidFill>
                <a:srgbClr val="000000"/>
              </a:solidFill>
              <a:latin typeface="Times New Roman" panose="02020603050405020304" pitchFamily="18" charset="0"/>
              <a:ea typeface="Times New Roman" panose="02020603050405020304" pitchFamily="18" charset="0"/>
            </a:endParaRPr>
          </a:p>
          <a:p>
            <a:endParaRPr lang="pl-PL" sz="1200" b="1" dirty="0">
              <a:solidFill>
                <a:srgbClr val="000000"/>
              </a:solidFill>
              <a:latin typeface="Times New Roman" panose="02020603050405020304" pitchFamily="18" charset="0"/>
              <a:ea typeface="Times New Roman" panose="02020603050405020304" pitchFamily="18" charset="0"/>
            </a:endParaRPr>
          </a:p>
          <a:p>
            <a:endParaRPr lang="pl-PL" sz="1200" dirty="0">
              <a:latin typeface="Times New Roman" panose="02020603050405020304" pitchFamily="18" charset="0"/>
              <a:ea typeface="Times New Roman" panose="02020603050405020304" pitchFamily="18" charset="0"/>
            </a:endParaRPr>
          </a:p>
          <a:p>
            <a:r>
              <a:rPr lang="en-US" sz="1200" b="1" dirty="0">
                <a:solidFill>
                  <a:srgbClr val="000000"/>
                </a:solidFill>
                <a:latin typeface="Times New Roman" panose="02020603050405020304" pitchFamily="18" charset="0"/>
                <a:ea typeface="Times New Roman" panose="02020603050405020304" pitchFamily="18" charset="0"/>
              </a:rPr>
              <a:t>&lt;?xml</a:t>
            </a:r>
            <a:r>
              <a:rPr lang="en-US" sz="1200" dirty="0">
                <a:solidFill>
                  <a:srgbClr val="009900"/>
                </a:solidFill>
                <a:latin typeface="Times New Roman" panose="02020603050405020304" pitchFamily="18" charset="0"/>
                <a:ea typeface="Times New Roman" panose="02020603050405020304" pitchFamily="18" charset="0"/>
              </a:rPr>
              <a:t> </a:t>
            </a:r>
            <a:r>
              <a:rPr lang="en-US" sz="1200" dirty="0">
                <a:solidFill>
                  <a:srgbClr val="000066"/>
                </a:solidFill>
                <a:latin typeface="Times New Roman" panose="02020603050405020304" pitchFamily="18" charset="0"/>
                <a:ea typeface="Times New Roman" panose="02020603050405020304" pitchFamily="18" charset="0"/>
              </a:rPr>
              <a:t>version</a:t>
            </a:r>
            <a:r>
              <a:rPr lang="en-US" sz="1200" dirty="0">
                <a:solidFill>
                  <a:srgbClr val="009900"/>
                </a:solidFill>
                <a:latin typeface="Times New Roman" panose="02020603050405020304" pitchFamily="18" charset="0"/>
                <a:ea typeface="Times New Roman" panose="02020603050405020304" pitchFamily="18" charset="0"/>
              </a:rPr>
              <a:t>=</a:t>
            </a:r>
            <a:r>
              <a:rPr lang="en-US" sz="1200" dirty="0">
                <a:solidFill>
                  <a:srgbClr val="FF0000"/>
                </a:solidFill>
                <a:latin typeface="Times New Roman" panose="02020603050405020304" pitchFamily="18" charset="0"/>
                <a:ea typeface="Times New Roman" panose="02020603050405020304" pitchFamily="18" charset="0"/>
              </a:rPr>
              <a:t>"1.0"</a:t>
            </a:r>
            <a:r>
              <a:rPr lang="en-US" sz="1200" dirty="0">
                <a:solidFill>
                  <a:srgbClr val="009900"/>
                </a:solidFill>
                <a:latin typeface="Times New Roman" panose="02020603050405020304" pitchFamily="18" charset="0"/>
                <a:ea typeface="Times New Roman" panose="02020603050405020304" pitchFamily="18" charset="0"/>
              </a:rPr>
              <a:t> </a:t>
            </a:r>
            <a:r>
              <a:rPr lang="en-US" sz="1200" dirty="0">
                <a:solidFill>
                  <a:srgbClr val="000066"/>
                </a:solidFill>
                <a:latin typeface="Times New Roman" panose="02020603050405020304" pitchFamily="18" charset="0"/>
                <a:ea typeface="Times New Roman" panose="02020603050405020304" pitchFamily="18" charset="0"/>
              </a:rPr>
              <a:t>encoding</a:t>
            </a:r>
            <a:r>
              <a:rPr lang="en-US" sz="1200" dirty="0">
                <a:solidFill>
                  <a:srgbClr val="009900"/>
                </a:solidFill>
                <a:latin typeface="Times New Roman" panose="02020603050405020304" pitchFamily="18" charset="0"/>
                <a:ea typeface="Times New Roman" panose="02020603050405020304" pitchFamily="18" charset="0"/>
              </a:rPr>
              <a:t>=</a:t>
            </a:r>
            <a:r>
              <a:rPr lang="en-US" sz="1200" dirty="0">
                <a:solidFill>
                  <a:srgbClr val="FF0000"/>
                </a:solidFill>
                <a:latin typeface="Times New Roman" panose="02020603050405020304" pitchFamily="18" charset="0"/>
                <a:ea typeface="Times New Roman" panose="02020603050405020304" pitchFamily="18" charset="0"/>
              </a:rPr>
              <a:t>"UTF-8"</a:t>
            </a:r>
            <a:r>
              <a:rPr lang="en-US" sz="1200" b="1" dirty="0">
                <a:solidFill>
                  <a:srgbClr val="000000"/>
                </a:solidFill>
                <a:latin typeface="Times New Roman" panose="02020603050405020304" pitchFamily="18"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r>
              <a:rPr lang="en-US" sz="1200" dirty="0">
                <a:solidFill>
                  <a:srgbClr val="00BBDD"/>
                </a:solidFill>
                <a:latin typeface="Times New Roman" panose="02020603050405020304" pitchFamily="18" charset="0"/>
                <a:ea typeface="Times New Roman" panose="02020603050405020304" pitchFamily="18" charset="0"/>
              </a:rPr>
              <a:t>&lt;!DOCTYPE </a:t>
            </a:r>
            <a:r>
              <a:rPr lang="en-US" sz="1200" dirty="0" err="1">
                <a:solidFill>
                  <a:srgbClr val="00BBDD"/>
                </a:solidFill>
                <a:latin typeface="Times New Roman" panose="02020603050405020304" pitchFamily="18" charset="0"/>
                <a:ea typeface="Times New Roman" panose="02020603050405020304" pitchFamily="18" charset="0"/>
              </a:rPr>
              <a:t>rysunek</a:t>
            </a:r>
            <a:r>
              <a:rPr lang="en-US" sz="1200" dirty="0">
                <a:solidFill>
                  <a:srgbClr val="00BBDD"/>
                </a:solidFill>
                <a:latin typeface="Times New Roman" panose="02020603050405020304" pitchFamily="18" charset="0"/>
                <a:ea typeface="Times New Roman" panose="02020603050405020304" pitchFamily="18" charset="0"/>
              </a:rPr>
              <a:t> </a:t>
            </a:r>
            <a:r>
              <a:rPr lang="en-US" sz="1200" b="1" dirty="0">
                <a:solidFill>
                  <a:srgbClr val="000000"/>
                </a:solidFill>
                <a:latin typeface="Times New Roman" panose="02020603050405020304" pitchFamily="18" charset="0"/>
                <a:ea typeface="Times New Roman" panose="02020603050405020304" pitchFamily="18" charset="0"/>
              </a:rPr>
              <a:t>[</a:t>
            </a:r>
            <a:endParaRPr lang="pl-PL" sz="1200" dirty="0">
              <a:latin typeface="Times New Roman" panose="02020603050405020304" pitchFamily="18" charset="0"/>
              <a:ea typeface="Times New Roman" panose="02020603050405020304" pitchFamily="18" charset="0"/>
            </a:endParaRPr>
          </a:p>
          <a:p>
            <a:r>
              <a:rPr lang="en-US" sz="1200" dirty="0">
                <a:solidFill>
                  <a:srgbClr val="009900"/>
                </a:solidFill>
                <a:latin typeface="Times New Roman" panose="02020603050405020304" pitchFamily="18" charset="0"/>
                <a:ea typeface="Times New Roman" panose="02020603050405020304" pitchFamily="18" charset="0"/>
              </a:rPr>
              <a:t>  </a:t>
            </a:r>
            <a:r>
              <a:rPr lang="en-US" sz="1200" b="1" dirty="0">
                <a:solidFill>
                  <a:srgbClr val="000000"/>
                </a:solidFill>
                <a:latin typeface="Times New Roman" panose="02020603050405020304" pitchFamily="18" charset="0"/>
                <a:ea typeface="Times New Roman" panose="02020603050405020304" pitchFamily="18" charset="0"/>
              </a:rPr>
              <a:t>&lt;</a:t>
            </a:r>
            <a:r>
              <a:rPr lang="en-US" sz="1200" dirty="0">
                <a:solidFill>
                  <a:srgbClr val="009900"/>
                </a:solidFill>
                <a:latin typeface="Times New Roman" panose="02020603050405020304" pitchFamily="18" charset="0"/>
                <a:ea typeface="Times New Roman" panose="02020603050405020304" pitchFamily="18" charset="0"/>
              </a:rPr>
              <a:t>!ELEMENT </a:t>
            </a:r>
            <a:r>
              <a:rPr lang="en-US" sz="1200" dirty="0" err="1">
                <a:solidFill>
                  <a:srgbClr val="009900"/>
                </a:solidFill>
                <a:latin typeface="Times New Roman" panose="02020603050405020304" pitchFamily="18" charset="0"/>
                <a:ea typeface="Times New Roman" panose="02020603050405020304" pitchFamily="18" charset="0"/>
              </a:rPr>
              <a:t>rysunek</a:t>
            </a:r>
            <a:r>
              <a:rPr lang="en-US" sz="1200" dirty="0">
                <a:solidFill>
                  <a:srgbClr val="009900"/>
                </a:solidFill>
                <a:latin typeface="Times New Roman" panose="02020603050405020304" pitchFamily="18" charset="0"/>
                <a:ea typeface="Times New Roman" panose="02020603050405020304" pitchFamily="18" charset="0"/>
              </a:rPr>
              <a:t> EMPTY</a:t>
            </a:r>
            <a:r>
              <a:rPr lang="en-US" sz="1200" b="1" dirty="0">
                <a:solidFill>
                  <a:srgbClr val="000000"/>
                </a:solidFill>
                <a:latin typeface="Times New Roman" panose="02020603050405020304" pitchFamily="18"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r>
              <a:rPr lang="en-US" sz="1200" dirty="0">
                <a:solidFill>
                  <a:srgbClr val="000000"/>
                </a:solidFill>
                <a:latin typeface="Times New Roman" panose="02020603050405020304" pitchFamily="18" charset="0"/>
                <a:ea typeface="Times New Roman" panose="02020603050405020304" pitchFamily="18" charset="0"/>
              </a:rPr>
              <a:t>  </a:t>
            </a:r>
            <a:r>
              <a:rPr lang="en-US" sz="1200" b="1" dirty="0">
                <a:solidFill>
                  <a:srgbClr val="000000"/>
                </a:solidFill>
                <a:latin typeface="Times New Roman" panose="02020603050405020304" pitchFamily="18" charset="0"/>
                <a:ea typeface="Times New Roman" panose="02020603050405020304" pitchFamily="18" charset="0"/>
              </a:rPr>
              <a:t>&lt;</a:t>
            </a:r>
            <a:r>
              <a:rPr lang="en-US" sz="1200" dirty="0">
                <a:solidFill>
                  <a:srgbClr val="009900"/>
                </a:solidFill>
                <a:latin typeface="Times New Roman" panose="02020603050405020304" pitchFamily="18" charset="0"/>
                <a:ea typeface="Times New Roman" panose="02020603050405020304" pitchFamily="18" charset="0"/>
              </a:rPr>
              <a:t>!ATTLIST </a:t>
            </a:r>
            <a:r>
              <a:rPr lang="en-US" sz="1200" dirty="0" err="1">
                <a:solidFill>
                  <a:srgbClr val="009900"/>
                </a:solidFill>
                <a:latin typeface="Times New Roman" panose="02020603050405020304" pitchFamily="18" charset="0"/>
                <a:ea typeface="Times New Roman" panose="02020603050405020304" pitchFamily="18" charset="0"/>
              </a:rPr>
              <a:t>rysunek</a:t>
            </a:r>
            <a:r>
              <a:rPr lang="en-US" sz="1200" dirty="0">
                <a:solidFill>
                  <a:srgbClr val="009900"/>
                </a:solidFill>
                <a:latin typeface="Times New Roman" panose="02020603050405020304" pitchFamily="18" charset="0"/>
                <a:ea typeface="Times New Roman" panose="02020603050405020304" pitchFamily="18" charset="0"/>
              </a:rPr>
              <a:t> </a:t>
            </a:r>
            <a:r>
              <a:rPr lang="en-US" sz="1200" dirty="0" err="1">
                <a:solidFill>
                  <a:srgbClr val="009900"/>
                </a:solidFill>
                <a:latin typeface="Times New Roman" panose="02020603050405020304" pitchFamily="18" charset="0"/>
                <a:ea typeface="Times New Roman" panose="02020603050405020304" pitchFamily="18" charset="0"/>
              </a:rPr>
              <a:t>identyfikator</a:t>
            </a:r>
            <a:r>
              <a:rPr lang="en-US" sz="1200" dirty="0">
                <a:solidFill>
                  <a:srgbClr val="009900"/>
                </a:solidFill>
                <a:latin typeface="Times New Roman" panose="02020603050405020304" pitchFamily="18" charset="0"/>
                <a:ea typeface="Times New Roman" panose="02020603050405020304" pitchFamily="18" charset="0"/>
              </a:rPr>
              <a:t> ID         #IMPLIED</a:t>
            </a:r>
            <a:endParaRPr lang="pl-PL" sz="1200" dirty="0">
              <a:latin typeface="Times New Roman" panose="02020603050405020304" pitchFamily="18" charset="0"/>
              <a:ea typeface="Times New Roman" panose="02020603050405020304" pitchFamily="18" charset="0"/>
            </a:endParaRPr>
          </a:p>
          <a:p>
            <a:r>
              <a:rPr lang="en-US" sz="1200" dirty="0">
                <a:solidFill>
                  <a:srgbClr val="009900"/>
                </a:solidFill>
                <a:latin typeface="Times New Roman" panose="02020603050405020304" pitchFamily="18" charset="0"/>
                <a:ea typeface="Times New Roman" panose="02020603050405020304" pitchFamily="18" charset="0"/>
              </a:rPr>
              <a:t>                    file          CDATA      #IMPLIED</a:t>
            </a:r>
            <a:endParaRPr lang="pl-PL" sz="1200" dirty="0">
              <a:latin typeface="Times New Roman" panose="02020603050405020304" pitchFamily="18" charset="0"/>
              <a:ea typeface="Times New Roman" panose="02020603050405020304" pitchFamily="18" charset="0"/>
            </a:endParaRPr>
          </a:p>
          <a:p>
            <a:r>
              <a:rPr lang="en-US" sz="1200" dirty="0">
                <a:solidFill>
                  <a:srgbClr val="009900"/>
                </a:solidFill>
                <a:latin typeface="Times New Roman" panose="02020603050405020304" pitchFamily="18" charset="0"/>
                <a:ea typeface="Times New Roman" panose="02020603050405020304" pitchFamily="18" charset="0"/>
              </a:rPr>
              <a:t>                    type          </a:t>
            </a:r>
            <a:r>
              <a:rPr lang="en-US" sz="1200" dirty="0">
                <a:solidFill>
                  <a:srgbClr val="66CC66"/>
                </a:solidFill>
                <a:latin typeface="Times New Roman" panose="02020603050405020304" pitchFamily="18" charset="0"/>
                <a:ea typeface="Times New Roman" panose="02020603050405020304" pitchFamily="18" charset="0"/>
              </a:rPr>
              <a:t>(</a:t>
            </a:r>
            <a:r>
              <a:rPr lang="en-US" sz="1200" dirty="0" err="1">
                <a:solidFill>
                  <a:srgbClr val="009900"/>
                </a:solidFill>
                <a:latin typeface="Times New Roman" panose="02020603050405020304" pitchFamily="18" charset="0"/>
                <a:ea typeface="Times New Roman" panose="02020603050405020304" pitchFamily="18" charset="0"/>
              </a:rPr>
              <a:t>jpeg|gif</a:t>
            </a:r>
            <a:r>
              <a:rPr lang="en-US" sz="1200" dirty="0">
                <a:solidFill>
                  <a:srgbClr val="66CC66"/>
                </a:solidFill>
                <a:latin typeface="Times New Roman" panose="02020603050405020304" pitchFamily="18" charset="0"/>
                <a:ea typeface="Times New Roman" panose="02020603050405020304" pitchFamily="18" charset="0"/>
              </a:rPr>
              <a:t>)</a:t>
            </a:r>
            <a:r>
              <a:rPr lang="en-US" sz="1200" dirty="0">
                <a:solidFill>
                  <a:srgbClr val="009900"/>
                </a:solidFill>
                <a:latin typeface="Times New Roman" panose="02020603050405020304" pitchFamily="18" charset="0"/>
                <a:ea typeface="Times New Roman" panose="02020603050405020304" pitchFamily="18" charset="0"/>
              </a:rPr>
              <a:t> #IMPLIED</a:t>
            </a:r>
            <a:r>
              <a:rPr lang="en-US" sz="1200" b="1" dirty="0">
                <a:solidFill>
                  <a:srgbClr val="000000"/>
                </a:solidFill>
                <a:latin typeface="Times New Roman" panose="02020603050405020304" pitchFamily="18"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r>
              <a:rPr lang="en-US" sz="1200" dirty="0">
                <a:solidFill>
                  <a:srgbClr val="000000"/>
                </a:solidFill>
                <a:latin typeface="Times New Roman" panose="02020603050405020304" pitchFamily="18"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a:p>
            <a:r>
              <a:rPr lang="en-US" sz="1200" dirty="0">
                <a:solidFill>
                  <a:srgbClr val="000000"/>
                </a:solidFill>
                <a:latin typeface="Times New Roman" panose="02020603050405020304" pitchFamily="18" charset="0"/>
                <a:ea typeface="Times New Roman" panose="02020603050405020304" pitchFamily="18" charset="0"/>
              </a:rPr>
              <a:t> </a:t>
            </a:r>
            <a:r>
              <a:rPr lang="en-US" sz="1200" b="1" dirty="0">
                <a:solidFill>
                  <a:srgbClr val="000000"/>
                </a:solidFill>
                <a:latin typeface="Times New Roman" panose="02020603050405020304" pitchFamily="18" charset="0"/>
                <a:ea typeface="Times New Roman" panose="02020603050405020304" pitchFamily="18" charset="0"/>
              </a:rPr>
              <a:t>&lt;</a:t>
            </a:r>
            <a:r>
              <a:rPr lang="en-US" sz="1200" b="1" dirty="0" err="1">
                <a:solidFill>
                  <a:srgbClr val="000000"/>
                </a:solidFill>
                <a:latin typeface="Times New Roman" panose="02020603050405020304" pitchFamily="18" charset="0"/>
                <a:ea typeface="Times New Roman" panose="02020603050405020304" pitchFamily="18" charset="0"/>
              </a:rPr>
              <a:t>rysunek</a:t>
            </a:r>
            <a:r>
              <a:rPr lang="en-US" sz="1200" dirty="0">
                <a:solidFill>
                  <a:srgbClr val="009900"/>
                </a:solidFill>
                <a:latin typeface="Times New Roman" panose="02020603050405020304" pitchFamily="18" charset="0"/>
                <a:ea typeface="Times New Roman" panose="02020603050405020304" pitchFamily="18" charset="0"/>
              </a:rPr>
              <a:t> </a:t>
            </a:r>
            <a:r>
              <a:rPr lang="en-US" sz="1200" dirty="0" err="1">
                <a:solidFill>
                  <a:srgbClr val="000066"/>
                </a:solidFill>
                <a:latin typeface="Times New Roman" panose="02020603050405020304" pitchFamily="18" charset="0"/>
                <a:ea typeface="Times New Roman" panose="02020603050405020304" pitchFamily="18" charset="0"/>
              </a:rPr>
              <a:t>identyfikator</a:t>
            </a:r>
            <a:r>
              <a:rPr lang="en-US" sz="1200" dirty="0">
                <a:solidFill>
                  <a:srgbClr val="009900"/>
                </a:solidFill>
                <a:latin typeface="Times New Roman" panose="02020603050405020304" pitchFamily="18" charset="0"/>
                <a:ea typeface="Times New Roman" panose="02020603050405020304" pitchFamily="18" charset="0"/>
              </a:rPr>
              <a:t>=</a:t>
            </a:r>
            <a:r>
              <a:rPr lang="en-US" sz="1200" dirty="0">
                <a:solidFill>
                  <a:srgbClr val="FF0000"/>
                </a:solidFill>
                <a:latin typeface="Times New Roman" panose="02020603050405020304" pitchFamily="18" charset="0"/>
                <a:ea typeface="Times New Roman" panose="02020603050405020304" pitchFamily="18" charset="0"/>
              </a:rPr>
              <a:t>"zbior5"</a:t>
            </a:r>
            <a:r>
              <a:rPr lang="en-US" sz="1200" dirty="0">
                <a:solidFill>
                  <a:srgbClr val="009900"/>
                </a:solidFill>
                <a:latin typeface="Times New Roman" panose="02020603050405020304" pitchFamily="18" charset="0"/>
                <a:ea typeface="Times New Roman" panose="02020603050405020304" pitchFamily="18" charset="0"/>
              </a:rPr>
              <a:t> </a:t>
            </a:r>
            <a:r>
              <a:rPr lang="en-US" sz="1200" dirty="0">
                <a:solidFill>
                  <a:srgbClr val="000066"/>
                </a:solidFill>
                <a:latin typeface="Times New Roman" panose="02020603050405020304" pitchFamily="18" charset="0"/>
                <a:ea typeface="Times New Roman" panose="02020603050405020304" pitchFamily="18" charset="0"/>
              </a:rPr>
              <a:t>file</a:t>
            </a:r>
            <a:r>
              <a:rPr lang="en-US" sz="1200" dirty="0">
                <a:solidFill>
                  <a:srgbClr val="009900"/>
                </a:solidFill>
                <a:latin typeface="Times New Roman" panose="02020603050405020304" pitchFamily="18" charset="0"/>
                <a:ea typeface="Times New Roman" panose="02020603050405020304" pitchFamily="18" charset="0"/>
              </a:rPr>
              <a:t>=</a:t>
            </a:r>
            <a:r>
              <a:rPr lang="en-US" sz="1200" dirty="0">
                <a:solidFill>
                  <a:srgbClr val="FF0000"/>
                </a:solidFill>
                <a:latin typeface="Times New Roman" panose="02020603050405020304" pitchFamily="18" charset="0"/>
                <a:ea typeface="Times New Roman" panose="02020603050405020304" pitchFamily="18" charset="0"/>
              </a:rPr>
              <a:t>"rys3.gif"</a:t>
            </a:r>
            <a:r>
              <a:rPr lang="en-US" sz="1200" dirty="0">
                <a:solidFill>
                  <a:srgbClr val="009900"/>
                </a:solidFill>
                <a:latin typeface="Times New Roman" panose="02020603050405020304" pitchFamily="18" charset="0"/>
                <a:ea typeface="Times New Roman" panose="02020603050405020304" pitchFamily="18" charset="0"/>
              </a:rPr>
              <a:t> </a:t>
            </a:r>
            <a:r>
              <a:rPr lang="en-US" sz="1200" dirty="0">
                <a:solidFill>
                  <a:srgbClr val="000066"/>
                </a:solidFill>
                <a:latin typeface="Times New Roman" panose="02020603050405020304" pitchFamily="18" charset="0"/>
                <a:ea typeface="Times New Roman" panose="02020603050405020304" pitchFamily="18" charset="0"/>
              </a:rPr>
              <a:t>type</a:t>
            </a:r>
            <a:r>
              <a:rPr lang="en-US" sz="1200" dirty="0">
                <a:solidFill>
                  <a:srgbClr val="009900"/>
                </a:solidFill>
                <a:latin typeface="Times New Roman" panose="02020603050405020304" pitchFamily="18" charset="0"/>
                <a:ea typeface="Times New Roman" panose="02020603050405020304" pitchFamily="18" charset="0"/>
              </a:rPr>
              <a:t>=</a:t>
            </a:r>
            <a:r>
              <a:rPr lang="en-US" sz="1200" dirty="0">
                <a:solidFill>
                  <a:srgbClr val="FF0000"/>
                </a:solidFill>
                <a:latin typeface="Times New Roman" panose="02020603050405020304" pitchFamily="18" charset="0"/>
                <a:ea typeface="Times New Roman" panose="02020603050405020304" pitchFamily="18" charset="0"/>
              </a:rPr>
              <a:t>"gif"</a:t>
            </a:r>
            <a:r>
              <a:rPr lang="en-US" sz="1200" b="1" dirty="0">
                <a:solidFill>
                  <a:srgbClr val="000000"/>
                </a:solidFill>
                <a:latin typeface="Times New Roman" panose="02020603050405020304" pitchFamily="18" charset="0"/>
                <a:ea typeface="Times New Roman" panose="02020603050405020304" pitchFamily="18" charset="0"/>
              </a:rPr>
              <a:t>/&gt;</a:t>
            </a:r>
            <a:endParaRPr lang="pl-PL" sz="1200"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67637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402773" y="873209"/>
            <a:ext cx="6000750" cy="3208571"/>
          </a:xfrm>
          <a:prstGeom prst="rect">
            <a:avLst/>
          </a:prstGeom>
        </p:spPr>
        <p:txBody>
          <a:bodyPr wrap="square">
            <a:spAutoFit/>
          </a:bodyPr>
          <a:lstStyle/>
          <a:p>
            <a:r>
              <a:rPr lang="pl-PL" sz="1350" dirty="0">
                <a:solidFill>
                  <a:srgbClr val="000000"/>
                </a:solidFill>
                <a:latin typeface="Georgia" panose="02040502050405020303" pitchFamily="18" charset="0"/>
                <a:ea typeface="Times New Roman" panose="02020603050405020304" pitchFamily="18" charset="0"/>
              </a:rPr>
              <a:t>Dla każdego innego elementu w pliku XML można stworzyć taką listę atrybutów (ATTLIST). Widać, że atrybuty w DTD definiujemy trzema składowymi: nazwą, typem i informacją o wartości atrybutu (opcjonalna, domyślna, obowiązkowa). Ważniejsze typy atrybutów:</a:t>
            </a:r>
            <a:endParaRPr lang="pl-PL" sz="1200" dirty="0">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CDATA - łańcuch znaków (dowolny)</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NMTOKEN - pojedyncze słowo (litery, cyfry, podkreślenia, myślniki, kropki, dwukropki), bez znaków białych czyli spacji i tabulatorów</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NMTOKENS - </a:t>
            </a:r>
            <a:r>
              <a:rPr lang="pl-PL" sz="1350" dirty="0" err="1">
                <a:solidFill>
                  <a:srgbClr val="000000"/>
                </a:solidFill>
                <a:latin typeface="Georgia" panose="02040502050405020303" pitchFamily="18" charset="0"/>
                <a:ea typeface="Times New Roman" panose="02020603050405020304" pitchFamily="18" charset="0"/>
              </a:rPr>
              <a:t>j.w</a:t>
            </a:r>
            <a:r>
              <a:rPr lang="pl-PL" sz="1350" dirty="0">
                <a:solidFill>
                  <a:srgbClr val="000000"/>
                </a:solidFill>
                <a:latin typeface="Georgia" panose="02040502050405020303" pitchFamily="18" charset="0"/>
                <a:ea typeface="Times New Roman" panose="02020603050405020304" pitchFamily="18" charset="0"/>
              </a:rPr>
              <a:t> ale może być wiele takich słów oddzielonych spacjami</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a:t>
            </a:r>
            <a:r>
              <a:rPr lang="pl-PL" sz="1350" dirty="0" err="1">
                <a:solidFill>
                  <a:srgbClr val="000000"/>
                </a:solidFill>
                <a:latin typeface="Georgia" panose="02040502050405020303" pitchFamily="18" charset="0"/>
                <a:ea typeface="Times New Roman" panose="02020603050405020304" pitchFamily="18" charset="0"/>
              </a:rPr>
              <a:t>x|y|z</a:t>
            </a:r>
            <a:r>
              <a:rPr lang="pl-PL" sz="1350" dirty="0">
                <a:solidFill>
                  <a:srgbClr val="000000"/>
                </a:solidFill>
                <a:latin typeface="Georgia" panose="02040502050405020303" pitchFamily="18" charset="0"/>
                <a:ea typeface="Times New Roman" panose="02020603050405020304" pitchFamily="18" charset="0"/>
              </a:rPr>
              <a:t>) - typ wyliczeniowy, jedna z wartości x, y lub z</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ID - unikalny na cały dokument identyfikator elementu</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IDREF - referencja do jakiegoś ID w dokumencie, zawiera wartość ID stojącego w innym miejscu</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IDREFS - </a:t>
            </a:r>
            <a:r>
              <a:rPr lang="pl-PL" sz="1350" dirty="0" err="1">
                <a:solidFill>
                  <a:srgbClr val="000000"/>
                </a:solidFill>
                <a:latin typeface="Georgia" panose="02040502050405020303" pitchFamily="18" charset="0"/>
                <a:ea typeface="Times New Roman" panose="02020603050405020304" pitchFamily="18" charset="0"/>
              </a:rPr>
              <a:t>j.w</a:t>
            </a:r>
            <a:r>
              <a:rPr lang="pl-PL" sz="1350" dirty="0">
                <a:solidFill>
                  <a:srgbClr val="000000"/>
                </a:solidFill>
                <a:latin typeface="Georgia" panose="02040502050405020303" pitchFamily="18" charset="0"/>
                <a:ea typeface="Times New Roman" panose="02020603050405020304" pitchFamily="18" charset="0"/>
              </a:rPr>
              <a:t>. ale może zawierać kilka referencji oddzielonych spacjami</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ENTITY, ENTITIES - jednostki (np. osobny plik), rodzaj zmiennej przechowującej dalsze informacje</a:t>
            </a:r>
            <a:endParaRPr lang="pl-PL" sz="1200" dirty="0">
              <a:solidFill>
                <a:srgbClr val="000000"/>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647417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2083378" y="1751724"/>
            <a:ext cx="4572000" cy="1338828"/>
          </a:xfrm>
          <a:prstGeom prst="rect">
            <a:avLst/>
          </a:prstGeom>
        </p:spPr>
        <p:txBody>
          <a:bodyPr>
            <a:spAutoFit/>
          </a:bodyPr>
          <a:lstStyle/>
          <a:p>
            <a:r>
              <a:rPr lang="pl-PL" sz="1350" dirty="0">
                <a:solidFill>
                  <a:srgbClr val="000000"/>
                </a:solidFill>
                <a:latin typeface="Georgia" panose="02040502050405020303" pitchFamily="18" charset="0"/>
                <a:ea typeface="Times New Roman" panose="02020603050405020304" pitchFamily="18" charset="0"/>
              </a:rPr>
              <a:t>Wartości domyślne atrybutów to:</a:t>
            </a:r>
            <a:endParaRPr lang="pl-PL" sz="1200" dirty="0">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#IMPLIED - atrybut opcjonalny</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#REQUIRED - atrybut obowiązkowy</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"wartość" - wartość domyślna to "wartość"</a:t>
            </a:r>
            <a:endParaRPr lang="pl-PL" sz="1200" dirty="0">
              <a:solidFill>
                <a:srgbClr val="000000"/>
              </a:solidFill>
              <a:latin typeface="Times New Roman" panose="02020603050405020304" pitchFamily="18" charset="0"/>
              <a:ea typeface="Times New Roman" panose="02020603050405020304" pitchFamily="18" charset="0"/>
            </a:endParaRPr>
          </a:p>
          <a:p>
            <a:pPr marL="257175" indent="-257175">
              <a:buSzPts val="1000"/>
              <a:buFont typeface="Wingdings" panose="05000000000000000000" pitchFamily="2" charset="2"/>
              <a:buChar char=""/>
              <a:tabLst>
                <a:tab pos="342900" algn="l"/>
              </a:tabLst>
            </a:pPr>
            <a:r>
              <a:rPr lang="pl-PL" sz="1350" dirty="0">
                <a:solidFill>
                  <a:srgbClr val="000000"/>
                </a:solidFill>
                <a:latin typeface="Georgia" panose="02040502050405020303" pitchFamily="18" charset="0"/>
                <a:ea typeface="Times New Roman" panose="02020603050405020304" pitchFamily="18" charset="0"/>
              </a:rPr>
              <a:t>#FIXED "wartość" - atrybut stały, zawsze wynosi "wartość"</a:t>
            </a:r>
            <a:endParaRPr lang="pl-PL" sz="1200" dirty="0">
              <a:solidFill>
                <a:srgbClr val="000000"/>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9505854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a:t>XML </a:t>
            </a:r>
            <a:r>
              <a:rPr lang="pl-PL" dirty="0" err="1"/>
              <a:t>Schema</a:t>
            </a:r>
            <a:endParaRPr lang="pl-PL" dirty="0"/>
          </a:p>
        </p:txBody>
      </p:sp>
      <p:pic>
        <p:nvPicPr>
          <p:cNvPr id="5" name="Symbol zastępczy obrazu 4"/>
          <p:cNvPicPr>
            <a:picLocks noGrp="1" noChangeAspect="1"/>
          </p:cNvPicPr>
          <p:nvPr>
            <p:ph type="pic" idx="1"/>
          </p:nvPr>
        </p:nvPicPr>
        <p:blipFill>
          <a:blip r:embed="rId2">
            <a:extLst>
              <a:ext uri="{28A0092B-C50C-407E-A947-70E740481C1C}">
                <a14:useLocalDpi xmlns:a14="http://schemas.microsoft.com/office/drawing/2010/main" val="0"/>
              </a:ext>
            </a:extLst>
          </a:blip>
          <a:srcRect t="25970" b="25970"/>
          <a:stretch>
            <a:fillRect/>
          </a:stretch>
        </p:blipFill>
        <p:spPr/>
      </p:pic>
    </p:spTree>
    <p:extLst>
      <p:ext uri="{BB962C8B-B14F-4D97-AF65-F5344CB8AC3E}">
        <p14:creationId xmlns:p14="http://schemas.microsoft.com/office/powerpoint/2010/main" val="28296823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479002" y="336884"/>
            <a:ext cx="1265090" cy="300082"/>
          </a:xfrm>
          <a:prstGeom prst="rect">
            <a:avLst/>
          </a:prstGeom>
        </p:spPr>
        <p:txBody>
          <a:bodyPr wrap="none">
            <a:spAutoFit/>
          </a:bodyPr>
          <a:lstStyle/>
          <a:p>
            <a:r>
              <a:rPr lang="pl-PL" sz="1350" dirty="0">
                <a:solidFill>
                  <a:srgbClr val="000000"/>
                </a:solidFill>
                <a:latin typeface="Arial" panose="020B0604020202020204" pitchFamily="34" charset="0"/>
                <a:ea typeface="Times New Roman" panose="02020603050405020304" pitchFamily="18" charset="0"/>
              </a:rPr>
              <a:t>XML </a:t>
            </a:r>
            <a:r>
              <a:rPr lang="pl-PL" sz="1350" dirty="0" err="1">
                <a:solidFill>
                  <a:srgbClr val="000000"/>
                </a:solidFill>
                <a:latin typeface="Arial" panose="020B0604020202020204" pitchFamily="34" charset="0"/>
                <a:ea typeface="Times New Roman" panose="02020603050405020304" pitchFamily="18" charset="0"/>
              </a:rPr>
              <a:t>Schema</a:t>
            </a:r>
            <a:r>
              <a:rPr lang="pl-PL" sz="1350" dirty="0">
                <a:solidFill>
                  <a:srgbClr val="000000"/>
                </a:solidFill>
                <a:latin typeface="Arial" panose="020B0604020202020204" pitchFamily="34" charset="0"/>
                <a:ea typeface="Times New Roman" panose="02020603050405020304" pitchFamily="18" charset="0"/>
              </a:rPr>
              <a:t> </a:t>
            </a:r>
            <a:endParaRPr lang="pl-PL" sz="1350" dirty="0"/>
          </a:p>
        </p:txBody>
      </p:sp>
      <p:sp>
        <p:nvSpPr>
          <p:cNvPr id="3" name="Prostokąt 2"/>
          <p:cNvSpPr/>
          <p:nvPr/>
        </p:nvSpPr>
        <p:spPr>
          <a:xfrm>
            <a:off x="2784764" y="336885"/>
            <a:ext cx="5000624" cy="715581"/>
          </a:xfrm>
          <a:prstGeom prst="rect">
            <a:avLst/>
          </a:prstGeom>
        </p:spPr>
        <p:txBody>
          <a:bodyPr wrap="square">
            <a:spAutoFit/>
          </a:bodyPr>
          <a:lstStyle/>
          <a:p>
            <a:r>
              <a:rPr lang="pl-PL" sz="1350" dirty="0">
                <a:solidFill>
                  <a:srgbClr val="000000"/>
                </a:solidFill>
                <a:latin typeface="Arial" panose="020B0604020202020204" pitchFamily="34" charset="0"/>
                <a:ea typeface="Times New Roman" panose="02020603050405020304" pitchFamily="18" charset="0"/>
              </a:rPr>
              <a:t>XML </a:t>
            </a:r>
            <a:r>
              <a:rPr lang="pl-PL" sz="1350" dirty="0" err="1">
                <a:solidFill>
                  <a:srgbClr val="000000"/>
                </a:solidFill>
                <a:latin typeface="Arial" panose="020B0604020202020204" pitchFamily="34" charset="0"/>
                <a:ea typeface="Times New Roman" panose="02020603050405020304" pitchFamily="18" charset="0"/>
              </a:rPr>
              <a:t>Schema</a:t>
            </a:r>
            <a:r>
              <a:rPr lang="pl-PL" sz="1350" dirty="0">
                <a:solidFill>
                  <a:srgbClr val="000000"/>
                </a:solidFill>
                <a:latin typeface="Arial" panose="020B0604020202020204" pitchFamily="34" charset="0"/>
                <a:ea typeface="Times New Roman" panose="02020603050405020304" pitchFamily="18" charset="0"/>
              </a:rPr>
              <a:t> służy do definiowania klas dokumentów XML, dlatego często stosuje się termin “instancja” określający dokument XML zgodny z danych schematem XML. </a:t>
            </a:r>
            <a:endParaRPr lang="pl-PL" sz="1350" dirty="0"/>
          </a:p>
        </p:txBody>
      </p:sp>
      <p:sp>
        <p:nvSpPr>
          <p:cNvPr id="6" name="pole tekstowe 5">
            <a:hlinkClick r:id="rId2" action="ppaction://hlinkfile"/>
          </p:cNvPr>
          <p:cNvSpPr txBox="1"/>
          <p:nvPr/>
        </p:nvSpPr>
        <p:spPr>
          <a:xfrm>
            <a:off x="911802" y="4262870"/>
            <a:ext cx="2945823" cy="646331"/>
          </a:xfrm>
          <a:prstGeom prst="rect">
            <a:avLst/>
          </a:prstGeom>
          <a:noFill/>
        </p:spPr>
        <p:txBody>
          <a:bodyPr wrap="square" rtlCol="0">
            <a:spAutoFit/>
          </a:bodyPr>
          <a:lstStyle/>
          <a:p>
            <a:r>
              <a:rPr lang="pl-PL" dirty="0">
                <a:solidFill>
                  <a:srgbClr val="C00000"/>
                </a:solidFill>
              </a:rPr>
              <a:t>DOKUMENT – XML SCHEMA</a:t>
            </a:r>
          </a:p>
        </p:txBody>
      </p:sp>
    </p:spTree>
    <p:extLst>
      <p:ext uri="{BB962C8B-B14F-4D97-AF65-F5344CB8AC3E}">
        <p14:creationId xmlns:p14="http://schemas.microsoft.com/office/powerpoint/2010/main" val="42743753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ole tekstowe 1"/>
          <p:cNvSpPr txBox="1"/>
          <p:nvPr/>
        </p:nvSpPr>
        <p:spPr>
          <a:xfrm>
            <a:off x="631249" y="249382"/>
            <a:ext cx="2945822" cy="300082"/>
          </a:xfrm>
          <a:prstGeom prst="rect">
            <a:avLst/>
          </a:prstGeom>
          <a:noFill/>
        </p:spPr>
        <p:txBody>
          <a:bodyPr wrap="square" rtlCol="0">
            <a:spAutoFit/>
          </a:bodyPr>
          <a:lstStyle/>
          <a:p>
            <a:r>
              <a:rPr lang="pl-PL" sz="1350" dirty="0"/>
              <a:t>Typy proste i typy złożone</a:t>
            </a:r>
          </a:p>
        </p:txBody>
      </p:sp>
      <p:pic>
        <p:nvPicPr>
          <p:cNvPr id="3" name="Obraz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7070" y="249382"/>
            <a:ext cx="4122593" cy="4699363"/>
          </a:xfrm>
          <a:prstGeom prst="rect">
            <a:avLst/>
          </a:prstGeom>
        </p:spPr>
      </p:pic>
    </p:spTree>
    <p:extLst>
      <p:ext uri="{BB962C8B-B14F-4D97-AF65-F5344CB8AC3E}">
        <p14:creationId xmlns:p14="http://schemas.microsoft.com/office/powerpoint/2010/main" val="41403539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649432" y="339655"/>
            <a:ext cx="7813964" cy="923330"/>
          </a:xfrm>
          <a:prstGeom prst="rect">
            <a:avLst/>
          </a:prstGeom>
        </p:spPr>
        <p:txBody>
          <a:bodyPr wrap="square">
            <a:spAutoFit/>
          </a:bodyPr>
          <a:lstStyle/>
          <a:p>
            <a:r>
              <a:rPr lang="pl-PL" sz="1350" b="1" dirty="0">
                <a:solidFill>
                  <a:srgbClr val="000000"/>
                </a:solidFill>
                <a:latin typeface="Arial" panose="020B0604020202020204" pitchFamily="34" charset="0"/>
              </a:rPr>
              <a:t>Wyrażenia regularne</a:t>
            </a:r>
            <a:r>
              <a:rPr lang="pl-PL" sz="1350" dirty="0">
                <a:solidFill>
                  <a:srgbClr val="000000"/>
                </a:solidFill>
                <a:latin typeface="Arial" panose="020B0604020202020204" pitchFamily="34" charset="0"/>
              </a:rPr>
              <a:t> (</a:t>
            </a:r>
            <a:r>
              <a:rPr lang="pl-PL" sz="1350" dirty="0">
                <a:solidFill>
                  <a:srgbClr val="0B0080"/>
                </a:solidFill>
                <a:latin typeface="Arial" panose="020B0604020202020204" pitchFamily="34" charset="0"/>
              </a:rPr>
              <a:t>ang.</a:t>
            </a:r>
            <a:r>
              <a:rPr lang="pl-PL" sz="1350" dirty="0">
                <a:solidFill>
                  <a:srgbClr val="000000"/>
                </a:solidFill>
                <a:latin typeface="Arial" panose="020B0604020202020204" pitchFamily="34" charset="0"/>
              </a:rPr>
              <a:t> </a:t>
            </a:r>
            <a:r>
              <a:rPr lang="pl-PL" sz="1350" i="1" dirty="0" err="1">
                <a:solidFill>
                  <a:srgbClr val="000000"/>
                </a:solidFill>
                <a:latin typeface="Arial" panose="020B0604020202020204" pitchFamily="34" charset="0"/>
              </a:rPr>
              <a:t>regular</a:t>
            </a:r>
            <a:r>
              <a:rPr lang="pl-PL" sz="1350" i="1" dirty="0">
                <a:solidFill>
                  <a:srgbClr val="000000"/>
                </a:solidFill>
                <a:latin typeface="Arial" panose="020B0604020202020204" pitchFamily="34" charset="0"/>
              </a:rPr>
              <a:t> </a:t>
            </a:r>
            <a:r>
              <a:rPr lang="pl-PL" sz="1350" i="1" dirty="0" err="1">
                <a:solidFill>
                  <a:srgbClr val="000000"/>
                </a:solidFill>
                <a:latin typeface="Arial" panose="020B0604020202020204" pitchFamily="34" charset="0"/>
              </a:rPr>
              <a:t>expressions</a:t>
            </a:r>
            <a:r>
              <a:rPr lang="pl-PL" sz="1350" dirty="0">
                <a:solidFill>
                  <a:srgbClr val="000000"/>
                </a:solidFill>
                <a:latin typeface="Arial" panose="020B0604020202020204" pitchFamily="34" charset="0"/>
              </a:rPr>
              <a:t>, w skrócie </a:t>
            </a:r>
            <a:r>
              <a:rPr lang="pl-PL" sz="1350" b="1" dirty="0" err="1">
                <a:solidFill>
                  <a:srgbClr val="000000"/>
                </a:solidFill>
                <a:latin typeface="Arial" panose="020B0604020202020204" pitchFamily="34" charset="0"/>
              </a:rPr>
              <a:t>regex</a:t>
            </a:r>
            <a:r>
              <a:rPr lang="pl-PL" sz="1350" dirty="0">
                <a:solidFill>
                  <a:srgbClr val="000000"/>
                </a:solidFill>
                <a:latin typeface="Arial" panose="020B0604020202020204" pitchFamily="34" charset="0"/>
              </a:rPr>
              <a:t> lub </a:t>
            </a:r>
            <a:r>
              <a:rPr lang="pl-PL" sz="1350" b="1" dirty="0" err="1">
                <a:solidFill>
                  <a:srgbClr val="000000"/>
                </a:solidFill>
                <a:latin typeface="Arial" panose="020B0604020202020204" pitchFamily="34" charset="0"/>
              </a:rPr>
              <a:t>regexp</a:t>
            </a:r>
            <a:r>
              <a:rPr lang="pl-PL" sz="1350" dirty="0">
                <a:solidFill>
                  <a:srgbClr val="000000"/>
                </a:solidFill>
                <a:latin typeface="Arial" panose="020B0604020202020204" pitchFamily="34" charset="0"/>
              </a:rPr>
              <a:t>) – wzorce, które opisują łańcuchy </a:t>
            </a:r>
            <a:r>
              <a:rPr lang="pl-PL" sz="1350" dirty="0">
                <a:solidFill>
                  <a:srgbClr val="0B0080"/>
                </a:solidFill>
                <a:latin typeface="Arial" panose="020B0604020202020204" pitchFamily="34" charset="0"/>
              </a:rPr>
              <a:t>symboli</a:t>
            </a:r>
            <a:r>
              <a:rPr lang="pl-PL" sz="1350" dirty="0">
                <a:solidFill>
                  <a:srgbClr val="000000"/>
                </a:solidFill>
                <a:latin typeface="Arial" panose="020B0604020202020204" pitchFamily="34" charset="0"/>
              </a:rPr>
              <a:t>. Teoria wyrażeń regularnych jest związana z teorią </a:t>
            </a:r>
            <a:r>
              <a:rPr lang="pl-PL" sz="1350" dirty="0">
                <a:solidFill>
                  <a:srgbClr val="0B0080"/>
                </a:solidFill>
                <a:latin typeface="Arial" panose="020B0604020202020204" pitchFamily="34" charset="0"/>
              </a:rPr>
              <a:t>języków regularnych</a:t>
            </a:r>
            <a:r>
              <a:rPr lang="pl-PL" sz="1350" dirty="0">
                <a:solidFill>
                  <a:srgbClr val="000000"/>
                </a:solidFill>
                <a:latin typeface="Arial" panose="020B0604020202020204" pitchFamily="34" charset="0"/>
              </a:rPr>
              <a:t>. Wyrażenia regularne mogą określać </a:t>
            </a:r>
            <a:r>
              <a:rPr lang="pl-PL" sz="1350" dirty="0">
                <a:solidFill>
                  <a:srgbClr val="0B0080"/>
                </a:solidFill>
                <a:latin typeface="Arial" panose="020B0604020202020204" pitchFamily="34" charset="0"/>
              </a:rPr>
              <a:t>zbiór</a:t>
            </a:r>
            <a:r>
              <a:rPr lang="pl-PL" sz="1350" dirty="0">
                <a:solidFill>
                  <a:srgbClr val="000000"/>
                </a:solidFill>
                <a:latin typeface="Arial" panose="020B0604020202020204" pitchFamily="34" charset="0"/>
              </a:rPr>
              <a:t> pasujących łańcuchów, mogą również wyszczególniać istotne części łańcucha.</a:t>
            </a:r>
            <a:endParaRPr lang="pl-PL" sz="1350" dirty="0"/>
          </a:p>
        </p:txBody>
      </p:sp>
      <p:graphicFrame>
        <p:nvGraphicFramePr>
          <p:cNvPr id="3" name="Tabela 2"/>
          <p:cNvGraphicFramePr>
            <a:graphicFrameLocks noGrp="1"/>
          </p:cNvGraphicFramePr>
          <p:nvPr>
            <p:extLst/>
          </p:nvPr>
        </p:nvGraphicFramePr>
        <p:xfrm>
          <a:off x="335107" y="1654967"/>
          <a:ext cx="8486776" cy="3390240"/>
        </p:xfrm>
        <a:graphic>
          <a:graphicData uri="http://schemas.openxmlformats.org/drawingml/2006/table">
            <a:tbl>
              <a:tblPr/>
              <a:tblGrid>
                <a:gridCol w="1273016">
                  <a:extLst>
                    <a:ext uri="{9D8B030D-6E8A-4147-A177-3AD203B41FA5}">
                      <a16:colId xmlns:a16="http://schemas.microsoft.com/office/drawing/2014/main" val="20000"/>
                    </a:ext>
                  </a:extLst>
                </a:gridCol>
                <a:gridCol w="7213760">
                  <a:extLst>
                    <a:ext uri="{9D8B030D-6E8A-4147-A177-3AD203B41FA5}">
                      <a16:colId xmlns:a16="http://schemas.microsoft.com/office/drawing/2014/main" val="20001"/>
                    </a:ext>
                  </a:extLst>
                </a:gridCol>
              </a:tblGrid>
              <a:tr h="211890">
                <a:tc>
                  <a:txBody>
                    <a:bodyPr/>
                    <a:lstStyle/>
                    <a:p>
                      <a:pPr algn="ctr" fontAlgn="base"/>
                      <a:r>
                        <a:rPr lang="pl-PL" sz="1200" b="1" dirty="0">
                          <a:effectLst/>
                        </a:rPr>
                        <a:t>Ciąg znaków</a:t>
                      </a:r>
                    </a:p>
                  </a:txBody>
                  <a:tcPr marL="9066" marR="9066"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b="1">
                          <a:effectLst/>
                        </a:rPr>
                        <a:t>Znaczenie</a:t>
                      </a:r>
                    </a:p>
                  </a:txBody>
                  <a:tcPr marL="9066" marR="9066"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0"/>
                  </a:ext>
                </a:extLst>
              </a:tr>
              <a:tr h="211890">
                <a:tc>
                  <a:txBody>
                    <a:bodyPr/>
                    <a:lstStyle/>
                    <a:p>
                      <a:pPr algn="ctr" fontAlgn="base"/>
                      <a:r>
                        <a:rPr lang="pl-PL" sz="1200" dirty="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a:effectLst/>
                        </a:rPr>
                        <a:t>Dowolny z podanych znaków</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1"/>
                  </a:ext>
                </a:extLst>
              </a:tr>
              <a:tr h="211890">
                <a:tc>
                  <a:txBody>
                    <a:bodyPr/>
                    <a:lstStyle/>
                    <a:p>
                      <a:pPr algn="ctr" fontAlgn="base"/>
                      <a:r>
                        <a:rPr lang="pl-PL" sz="120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a:effectLst/>
                        </a:rPr>
                        <a:t>Każdy znak oprócz tych podanych</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2"/>
                  </a:ext>
                </a:extLst>
              </a:tr>
              <a:tr h="211890">
                <a:tc>
                  <a:txBody>
                    <a:bodyPr/>
                    <a:lstStyle/>
                    <a:p>
                      <a:pPr algn="ctr" fontAlgn="base"/>
                      <a:r>
                        <a:rPr lang="pl-PL" sz="120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Dowolny znak</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3"/>
                  </a:ext>
                </a:extLst>
              </a:tr>
              <a:tr h="211890">
                <a:tc>
                  <a:txBody>
                    <a:bodyPr/>
                    <a:lstStyle/>
                    <a:p>
                      <a:pPr algn="ctr" fontAlgn="base"/>
                      <a:r>
                        <a:rPr lang="pl-PL" sz="1200">
                          <a:effectLst/>
                        </a:rPr>
                        <a:t>\w</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Znak słowa (równoważne wyrażeniu [a-zA-Z0-9_])</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4"/>
                  </a:ext>
                </a:extLst>
              </a:tr>
              <a:tr h="211890">
                <a:tc>
                  <a:txBody>
                    <a:bodyPr/>
                    <a:lstStyle/>
                    <a:p>
                      <a:pPr algn="ctr" fontAlgn="base"/>
                      <a:r>
                        <a:rPr lang="pl-PL" sz="1200">
                          <a:effectLst/>
                        </a:rPr>
                        <a:t>\W</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Dowolny znak nie będący znakiem słowa</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5"/>
                  </a:ext>
                </a:extLst>
              </a:tr>
              <a:tr h="211890">
                <a:tc>
                  <a:txBody>
                    <a:bodyPr/>
                    <a:lstStyle/>
                    <a:p>
                      <a:pPr algn="ctr" fontAlgn="base"/>
                      <a:r>
                        <a:rPr lang="pl-PL" sz="1200">
                          <a:effectLst/>
                        </a:rPr>
                        <a:t>\s</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Dowolny biały znak taki jak spacja czy tabulacja</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6"/>
                  </a:ext>
                </a:extLst>
              </a:tr>
              <a:tr h="211890">
                <a:tc>
                  <a:txBody>
                    <a:bodyPr/>
                    <a:lstStyle/>
                    <a:p>
                      <a:pPr algn="ctr" fontAlgn="base"/>
                      <a:r>
                        <a:rPr lang="pl-PL" sz="1200">
                          <a:effectLst/>
                        </a:rPr>
                        <a:t>\S</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Dowolny znak nie będący </a:t>
                      </a:r>
                      <a:r>
                        <a:rPr lang="pl-PL" sz="1200" dirty="0" err="1">
                          <a:effectLst/>
                        </a:rPr>
                        <a:t>bialym</a:t>
                      </a:r>
                      <a:r>
                        <a:rPr lang="pl-PL" sz="1200" dirty="0">
                          <a:effectLst/>
                        </a:rPr>
                        <a:t> znakiem</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7"/>
                  </a:ext>
                </a:extLst>
              </a:tr>
              <a:tr h="211890">
                <a:tc>
                  <a:txBody>
                    <a:bodyPr/>
                    <a:lstStyle/>
                    <a:p>
                      <a:pPr algn="ctr" fontAlgn="base"/>
                      <a:r>
                        <a:rPr lang="pl-PL" sz="1200">
                          <a:effectLst/>
                        </a:rPr>
                        <a:t>\d</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a:effectLst/>
                        </a:rPr>
                        <a:t>Dowolna cyfra (równoważne wyrażeniu [0-9])</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8"/>
                  </a:ext>
                </a:extLst>
              </a:tr>
              <a:tr h="211890">
                <a:tc>
                  <a:txBody>
                    <a:bodyPr/>
                    <a:lstStyle/>
                    <a:p>
                      <a:pPr algn="ctr" fontAlgn="base"/>
                      <a:r>
                        <a:rPr lang="pl-PL" sz="1200">
                          <a:effectLst/>
                        </a:rPr>
                        <a:t>\D</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a:effectLst/>
                        </a:rPr>
                        <a:t>Dowolny znak nie będący cyfrą (równoważne wyrażeniu [^0-9])</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9"/>
                  </a:ext>
                </a:extLst>
              </a:tr>
              <a:tr h="211890">
                <a:tc>
                  <a:txBody>
                    <a:bodyPr/>
                    <a:lstStyle/>
                    <a:p>
                      <a:pPr algn="ctr" fontAlgn="base"/>
                      <a:r>
                        <a:rPr lang="pl-PL" sz="120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a:effectLst/>
                        </a:rPr>
                        <a:t>Dopasowuje jedno lub więcej powtórzeń poprzedniego elementu</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10"/>
                  </a:ext>
                </a:extLst>
              </a:tr>
              <a:tr h="211890">
                <a:tc>
                  <a:txBody>
                    <a:bodyPr/>
                    <a:lstStyle/>
                    <a:p>
                      <a:pPr algn="ctr" fontAlgn="base"/>
                      <a:r>
                        <a:rPr lang="pl-PL" sz="120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Dopasowuje zero lub więcej powtórzeń poprzedniego elementu</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11"/>
                  </a:ext>
                </a:extLst>
              </a:tr>
              <a:tr h="211890">
                <a:tc>
                  <a:txBody>
                    <a:bodyPr/>
                    <a:lstStyle/>
                    <a:p>
                      <a:pPr algn="ctr" fontAlgn="base"/>
                      <a:r>
                        <a:rPr lang="pl-PL" sz="120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Dopasowuje zero lub jedno powtórzenie poprzedniego elementu</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12"/>
                  </a:ext>
                </a:extLst>
              </a:tr>
              <a:tr h="211890">
                <a:tc>
                  <a:txBody>
                    <a:bodyPr/>
                    <a:lstStyle/>
                    <a:p>
                      <a:pPr algn="ctr" fontAlgn="base"/>
                      <a:r>
                        <a:rPr lang="pl-PL" sz="1200">
                          <a:effectLst/>
                        </a:rPr>
                        <a:t>{n}</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Dopasowuje </a:t>
                      </a:r>
                      <a:r>
                        <a:rPr lang="pl-PL" sz="1200" dirty="0" err="1">
                          <a:effectLst/>
                        </a:rPr>
                        <a:t>dokladnie</a:t>
                      </a:r>
                      <a:r>
                        <a:rPr lang="pl-PL" sz="1200" dirty="0">
                          <a:effectLst/>
                        </a:rPr>
                        <a:t> n powtórzeń poprzedniego elementu</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13"/>
                  </a:ext>
                </a:extLst>
              </a:tr>
              <a:tr h="211890">
                <a:tc>
                  <a:txBody>
                    <a:bodyPr/>
                    <a:lstStyle/>
                    <a:p>
                      <a:pPr algn="ctr" fontAlgn="base"/>
                      <a:r>
                        <a:rPr lang="pl-PL" sz="1200">
                          <a:effectLst/>
                        </a:rPr>
                        <a:t>{n,}</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Dopasowuje n lub więcej powtórzeń poprzedniego elementu</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14"/>
                  </a:ext>
                </a:extLst>
              </a:tr>
              <a:tr h="211890">
                <a:tc>
                  <a:txBody>
                    <a:bodyPr/>
                    <a:lstStyle/>
                    <a:p>
                      <a:pPr algn="ctr" fontAlgn="base"/>
                      <a:r>
                        <a:rPr lang="pl-PL" sz="1200">
                          <a:effectLst/>
                        </a:rPr>
                        <a:t>{n,m}</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Dopasowuje od n do m powtórzeń poprzedniego elementu</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35024089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ela 1"/>
          <p:cNvGraphicFramePr>
            <a:graphicFrameLocks noGrp="1"/>
          </p:cNvGraphicFramePr>
          <p:nvPr>
            <p:extLst/>
          </p:nvPr>
        </p:nvGraphicFramePr>
        <p:xfrm>
          <a:off x="440640" y="1387187"/>
          <a:ext cx="8486776" cy="2031870"/>
        </p:xfrm>
        <a:graphic>
          <a:graphicData uri="http://schemas.openxmlformats.org/drawingml/2006/table">
            <a:tbl>
              <a:tblPr/>
              <a:tblGrid>
                <a:gridCol w="1273016">
                  <a:extLst>
                    <a:ext uri="{9D8B030D-6E8A-4147-A177-3AD203B41FA5}">
                      <a16:colId xmlns:a16="http://schemas.microsoft.com/office/drawing/2014/main" val="20000"/>
                    </a:ext>
                  </a:extLst>
                </a:gridCol>
                <a:gridCol w="7213760">
                  <a:extLst>
                    <a:ext uri="{9D8B030D-6E8A-4147-A177-3AD203B41FA5}">
                      <a16:colId xmlns:a16="http://schemas.microsoft.com/office/drawing/2014/main" val="20001"/>
                    </a:ext>
                  </a:extLst>
                </a:gridCol>
              </a:tblGrid>
              <a:tr h="211890">
                <a:tc>
                  <a:txBody>
                    <a:bodyPr/>
                    <a:lstStyle/>
                    <a:p>
                      <a:pPr algn="ctr" fontAlgn="base"/>
                      <a:r>
                        <a:rPr lang="pl-PL" sz="120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To co stoi po lewej stronie LUB to co stoi po prawej stronie (tzw. alternatywa)</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0"/>
                  </a:ext>
                </a:extLst>
              </a:tr>
              <a:tr h="577650">
                <a:tc>
                  <a:txBody>
                    <a:bodyPr/>
                    <a:lstStyle/>
                    <a:p>
                      <a:pPr algn="ctr" fontAlgn="base"/>
                      <a:r>
                        <a:rPr lang="pl-PL" sz="120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Z tego co jest w nawiasie tworzy jeden element (tzw. grupę), wobec którego można zastosować znaki +, *, ?, | i inne. Zapamiętuje także znaki badanego tekstu, które pasują do tej grupy, aby użyć ich w późniejszych </a:t>
                      </a:r>
                      <a:r>
                        <a:rPr lang="pl-PL" sz="1200" dirty="0" err="1">
                          <a:effectLst/>
                        </a:rPr>
                        <a:t>odwołaniach</a:t>
                      </a:r>
                      <a:r>
                        <a:rPr lang="pl-PL" sz="1200" dirty="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1"/>
                  </a:ext>
                </a:extLst>
              </a:tr>
              <a:tr h="394770">
                <a:tc>
                  <a:txBody>
                    <a:bodyPr/>
                    <a:lstStyle/>
                    <a:p>
                      <a:pPr algn="ctr" fontAlgn="base"/>
                      <a:r>
                        <a:rPr lang="pl-PL" sz="1200">
                          <a:effectLst/>
                        </a:rPr>
                        <a:t>\n</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Dopasowuje dokładnie taki ciąg znaków, jaki został zapamiętany przy utworzeniu grupy nr n. Numeracja grup zaczyna się od jedynki i zależy od kolejności pojawiania się nawiasów otwierających we wzorcu.</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2"/>
                  </a:ext>
                </a:extLst>
              </a:tr>
              <a:tr h="211890">
                <a:tc>
                  <a:txBody>
                    <a:bodyPr/>
                    <a:lstStyle/>
                    <a:p>
                      <a:pPr algn="ctr" fontAlgn="base"/>
                      <a:r>
                        <a:rPr lang="pl-PL" sz="120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Początek badanego tekstu</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3"/>
                  </a:ext>
                </a:extLst>
              </a:tr>
              <a:tr h="211890">
                <a:tc>
                  <a:txBody>
                    <a:bodyPr/>
                    <a:lstStyle/>
                    <a:p>
                      <a:pPr algn="ctr" fontAlgn="base"/>
                      <a:r>
                        <a:rPr lang="pl-PL" sz="1200">
                          <a:effectLst/>
                        </a:rPr>
                        <a:t>$</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Koniec badanego tekstu</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4"/>
                  </a:ext>
                </a:extLst>
              </a:tr>
              <a:tr h="211890">
                <a:tc>
                  <a:txBody>
                    <a:bodyPr/>
                    <a:lstStyle/>
                    <a:p>
                      <a:pPr algn="ctr" fontAlgn="base"/>
                      <a:r>
                        <a:rPr lang="pl-PL" sz="1200">
                          <a:effectLst/>
                        </a:rPr>
                        <a:t>\b</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Punkt graniczny słowa, czyli jego początek lub koniec</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5"/>
                  </a:ext>
                </a:extLst>
              </a:tr>
              <a:tr h="211890">
                <a:tc>
                  <a:txBody>
                    <a:bodyPr/>
                    <a:lstStyle/>
                    <a:p>
                      <a:pPr algn="ctr" fontAlgn="base"/>
                      <a:r>
                        <a:rPr lang="pl-PL" sz="1200">
                          <a:effectLst/>
                        </a:rPr>
                        <a:t>\B</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tc>
                  <a:txBody>
                    <a:bodyPr/>
                    <a:lstStyle/>
                    <a:p>
                      <a:pPr algn="ctr" fontAlgn="base"/>
                      <a:r>
                        <a:rPr lang="pl-PL" sz="1200" dirty="0">
                          <a:effectLst/>
                        </a:rPr>
                        <a:t>Pozycja, która nie jest punktem granicznym słowa</a:t>
                      </a:r>
                    </a:p>
                  </a:txBody>
                  <a:tcPr marL="29010" marR="29010" marT="14505" marB="14505" anchor="ctr">
                    <a:lnL w="9525" cap="flat" cmpd="sng" algn="ctr">
                      <a:solidFill>
                        <a:srgbClr val="CCCCCC"/>
                      </a:solidFill>
                      <a:prstDash val="solid"/>
                      <a:round/>
                      <a:headEnd type="none" w="med" len="med"/>
                      <a:tailEnd type="none" w="med" len="med"/>
                    </a:lnL>
                    <a:lnR w="9525" cap="flat" cmpd="sng" algn="ctr">
                      <a:solidFill>
                        <a:srgbClr val="CCCCCC"/>
                      </a:solidFill>
                      <a:prstDash val="solid"/>
                      <a:round/>
                      <a:headEnd type="none" w="med" len="med"/>
                      <a:tailEnd type="none" w="med" len="med"/>
                    </a:lnR>
                    <a:lnT w="9525" cap="flat" cmpd="sng" algn="ctr">
                      <a:solidFill>
                        <a:srgbClr val="CCCCCC"/>
                      </a:solidFill>
                      <a:prstDash val="solid"/>
                      <a:round/>
                      <a:headEnd type="none" w="med" len="med"/>
                      <a:tailEnd type="none" w="med" len="med"/>
                    </a:lnT>
                    <a:lnB w="9525" cap="flat" cmpd="sng" algn="ctr">
                      <a:solidFill>
                        <a:srgbClr val="CCCCCC"/>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895739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endParaRPr lang="pl-PL"/>
          </a:p>
        </p:txBody>
      </p:sp>
      <p:sp>
        <p:nvSpPr>
          <p:cNvPr id="3" name="Symbol zastępczy tekstu 2"/>
          <p:cNvSpPr>
            <a:spLocks noGrp="1"/>
          </p:cNvSpPr>
          <p:nvPr>
            <p:ph type="body" sz="quarter" idx="12"/>
          </p:nvPr>
        </p:nvSpPr>
        <p:spPr/>
        <p:txBody>
          <a:bodyPr/>
          <a:lstStyle/>
          <a:p>
            <a:endParaRPr lang="pl-PL"/>
          </a:p>
        </p:txBody>
      </p:sp>
      <p:sp>
        <p:nvSpPr>
          <p:cNvPr id="4" name="Symbol zastępczy tekstu 3"/>
          <p:cNvSpPr>
            <a:spLocks noGrp="1"/>
          </p:cNvSpPr>
          <p:nvPr>
            <p:ph type="body" sz="quarter" idx="10"/>
          </p:nvPr>
        </p:nvSpPr>
        <p:spPr>
          <a:xfrm>
            <a:off x="1581528" y="1224716"/>
            <a:ext cx="7105272" cy="295466"/>
          </a:xfrm>
        </p:spPr>
        <p:txBody>
          <a:bodyPr/>
          <a:lstStyle/>
          <a:p>
            <a:r>
              <a:rPr lang="pl-PL" dirty="0" smtClean="0"/>
              <a:t>Podstawowe informacje na temat języka XML</a:t>
            </a:r>
            <a:endParaRPr lang="pl-PL" dirty="0"/>
          </a:p>
        </p:txBody>
      </p:sp>
      <p:sp>
        <p:nvSpPr>
          <p:cNvPr id="5" name="Symbol zastępczy tekstu 4"/>
          <p:cNvSpPr>
            <a:spLocks noGrp="1"/>
          </p:cNvSpPr>
          <p:nvPr>
            <p:ph type="body" sz="quarter" idx="30"/>
          </p:nvPr>
        </p:nvSpPr>
        <p:spPr>
          <a:xfrm>
            <a:off x="1581528" y="1595792"/>
            <a:ext cx="7105272" cy="295466"/>
          </a:xfrm>
        </p:spPr>
        <p:txBody>
          <a:bodyPr/>
          <a:lstStyle/>
          <a:p>
            <a:r>
              <a:rPr lang="pl-PL" dirty="0" smtClean="0"/>
              <a:t>Dokumenty XML i ich struktura</a:t>
            </a:r>
            <a:endParaRPr lang="pl-PL" dirty="0"/>
          </a:p>
        </p:txBody>
      </p:sp>
      <p:sp>
        <p:nvSpPr>
          <p:cNvPr id="6" name="Symbol zastępczy tekstu 5"/>
          <p:cNvSpPr>
            <a:spLocks noGrp="1"/>
          </p:cNvSpPr>
          <p:nvPr>
            <p:ph type="body" sz="quarter" idx="31"/>
          </p:nvPr>
        </p:nvSpPr>
        <p:spPr>
          <a:xfrm>
            <a:off x="1581528" y="1966869"/>
            <a:ext cx="7105272" cy="295466"/>
          </a:xfrm>
        </p:spPr>
        <p:txBody>
          <a:bodyPr/>
          <a:lstStyle/>
          <a:p>
            <a:pPr indent="0"/>
            <a:r>
              <a:rPr lang="pl-PL" dirty="0" smtClean="0"/>
              <a:t>Formatowanie dokumentu XML przez użycie CSS</a:t>
            </a:r>
            <a:endParaRPr lang="pl-PL" dirty="0"/>
          </a:p>
        </p:txBody>
      </p:sp>
      <p:sp>
        <p:nvSpPr>
          <p:cNvPr id="7" name="Symbol zastępczy tekstu 6"/>
          <p:cNvSpPr>
            <a:spLocks noGrp="1"/>
          </p:cNvSpPr>
          <p:nvPr>
            <p:ph type="body" sz="quarter" idx="32"/>
          </p:nvPr>
        </p:nvSpPr>
        <p:spPr>
          <a:xfrm>
            <a:off x="1581528" y="2337945"/>
            <a:ext cx="7105272" cy="295466"/>
          </a:xfrm>
        </p:spPr>
        <p:txBody>
          <a:bodyPr/>
          <a:lstStyle/>
          <a:p>
            <a:pPr indent="0"/>
            <a:r>
              <a:rPr lang="pl-PL" dirty="0"/>
              <a:t>DTD – opis struktury dokumentu (deklaracje elementów, atrybutów, przestrzenie </a:t>
            </a:r>
            <a:r>
              <a:rPr lang="pl-PL" dirty="0" smtClean="0"/>
              <a:t>nazw)</a:t>
            </a:r>
            <a:endParaRPr lang="pl-PL" dirty="0"/>
          </a:p>
        </p:txBody>
      </p:sp>
      <p:sp>
        <p:nvSpPr>
          <p:cNvPr id="8" name="Symbol zastępczy tekstu 7"/>
          <p:cNvSpPr>
            <a:spLocks noGrp="1"/>
          </p:cNvSpPr>
          <p:nvPr>
            <p:ph type="body" sz="quarter" idx="33"/>
          </p:nvPr>
        </p:nvSpPr>
        <p:spPr>
          <a:xfrm>
            <a:off x="1581528" y="2724729"/>
            <a:ext cx="7105272" cy="279757"/>
          </a:xfrm>
        </p:spPr>
        <p:txBody>
          <a:bodyPr/>
          <a:lstStyle/>
          <a:p>
            <a:pPr indent="0"/>
            <a:r>
              <a:rPr lang="pl-PL" dirty="0"/>
              <a:t>XML </a:t>
            </a:r>
            <a:r>
              <a:rPr lang="pl-PL" dirty="0" err="1"/>
              <a:t>Schema</a:t>
            </a:r>
            <a:r>
              <a:rPr lang="pl-PL" dirty="0"/>
              <a:t> (Łączenie schematu z dokumentem XML, typy proste i złożone, aspekty, </a:t>
            </a:r>
            <a:r>
              <a:rPr lang="pl-PL" dirty="0" smtClean="0"/>
              <a:t>)</a:t>
            </a:r>
            <a:endParaRPr lang="pl-PL" dirty="0"/>
          </a:p>
        </p:txBody>
      </p:sp>
      <p:sp>
        <p:nvSpPr>
          <p:cNvPr id="9" name="Symbol zastępczy tekstu 8"/>
          <p:cNvSpPr>
            <a:spLocks noGrp="1"/>
          </p:cNvSpPr>
          <p:nvPr>
            <p:ph type="body" sz="quarter" idx="34"/>
          </p:nvPr>
        </p:nvSpPr>
        <p:spPr>
          <a:xfrm>
            <a:off x="1581528" y="3095805"/>
            <a:ext cx="7105272" cy="279757"/>
          </a:xfrm>
        </p:spPr>
        <p:txBody>
          <a:bodyPr/>
          <a:lstStyle/>
          <a:p>
            <a:r>
              <a:rPr lang="pl-PL" dirty="0" smtClean="0"/>
              <a:t>XSLT - Transformacje dokumentów – wyświetlanie treści</a:t>
            </a:r>
            <a:endParaRPr lang="pl-PL" dirty="0"/>
          </a:p>
        </p:txBody>
      </p:sp>
      <p:sp>
        <p:nvSpPr>
          <p:cNvPr id="10" name="Symbol zastępczy tekstu 9"/>
          <p:cNvSpPr>
            <a:spLocks noGrp="1"/>
          </p:cNvSpPr>
          <p:nvPr>
            <p:ph type="body" sz="quarter" idx="35"/>
          </p:nvPr>
        </p:nvSpPr>
        <p:spPr>
          <a:xfrm>
            <a:off x="1581528" y="3466881"/>
            <a:ext cx="7105272" cy="279757"/>
          </a:xfrm>
        </p:spPr>
        <p:txBody>
          <a:bodyPr/>
          <a:lstStyle/>
          <a:p>
            <a:r>
              <a:rPr lang="pl-PL" dirty="0"/>
              <a:t>Zastosowanie języka </a:t>
            </a:r>
            <a:r>
              <a:rPr lang="pl-PL" dirty="0" smtClean="0"/>
              <a:t>XML</a:t>
            </a:r>
            <a:endParaRPr lang="pl-PL" dirty="0"/>
          </a:p>
        </p:txBody>
      </p:sp>
      <p:sp>
        <p:nvSpPr>
          <p:cNvPr id="11" name="Symbol zastępczy tekstu 10"/>
          <p:cNvSpPr>
            <a:spLocks noGrp="1"/>
          </p:cNvSpPr>
          <p:nvPr>
            <p:ph type="body" sz="quarter" idx="36"/>
          </p:nvPr>
        </p:nvSpPr>
        <p:spPr>
          <a:xfrm>
            <a:off x="1581528" y="3837957"/>
            <a:ext cx="7105272" cy="279757"/>
          </a:xfrm>
        </p:spPr>
        <p:txBody>
          <a:bodyPr/>
          <a:lstStyle/>
          <a:p>
            <a:endParaRPr lang="pl-PL" dirty="0"/>
          </a:p>
        </p:txBody>
      </p:sp>
      <p:sp>
        <p:nvSpPr>
          <p:cNvPr id="12" name="Symbol zastępczy tekstu 11"/>
          <p:cNvSpPr>
            <a:spLocks noGrp="1"/>
          </p:cNvSpPr>
          <p:nvPr>
            <p:ph type="body" sz="quarter" idx="37"/>
          </p:nvPr>
        </p:nvSpPr>
        <p:spPr/>
        <p:txBody>
          <a:bodyPr/>
          <a:lstStyle/>
          <a:p>
            <a:endParaRPr lang="pl-PL"/>
          </a:p>
        </p:txBody>
      </p:sp>
      <p:sp>
        <p:nvSpPr>
          <p:cNvPr id="13" name="Symbol zastępczy tekstu 12"/>
          <p:cNvSpPr>
            <a:spLocks noGrp="1"/>
          </p:cNvSpPr>
          <p:nvPr>
            <p:ph type="body" sz="quarter" idx="38"/>
          </p:nvPr>
        </p:nvSpPr>
        <p:spPr/>
        <p:txBody>
          <a:bodyPr/>
          <a:lstStyle/>
          <a:p>
            <a:endParaRPr lang="pl-PL"/>
          </a:p>
        </p:txBody>
      </p:sp>
      <p:sp>
        <p:nvSpPr>
          <p:cNvPr id="14" name="Symbol zastępczy tekstu 13"/>
          <p:cNvSpPr>
            <a:spLocks noGrp="1"/>
          </p:cNvSpPr>
          <p:nvPr>
            <p:ph type="body" sz="quarter" idx="39"/>
          </p:nvPr>
        </p:nvSpPr>
        <p:spPr/>
        <p:txBody>
          <a:bodyPr/>
          <a:lstStyle/>
          <a:p>
            <a:endParaRPr lang="pl-PL"/>
          </a:p>
        </p:txBody>
      </p:sp>
      <p:sp>
        <p:nvSpPr>
          <p:cNvPr id="15" name="Symbol zastępczy tekstu 14"/>
          <p:cNvSpPr>
            <a:spLocks noGrp="1"/>
          </p:cNvSpPr>
          <p:nvPr>
            <p:ph type="body" sz="quarter" idx="40"/>
          </p:nvPr>
        </p:nvSpPr>
        <p:spPr/>
        <p:txBody>
          <a:bodyPr/>
          <a:lstStyle/>
          <a:p>
            <a:endParaRPr lang="pl-PL"/>
          </a:p>
        </p:txBody>
      </p:sp>
      <p:sp>
        <p:nvSpPr>
          <p:cNvPr id="16" name="Symbol zastępczy tekstu 15"/>
          <p:cNvSpPr>
            <a:spLocks noGrp="1"/>
          </p:cNvSpPr>
          <p:nvPr>
            <p:ph type="body" sz="quarter" idx="41"/>
          </p:nvPr>
        </p:nvSpPr>
        <p:spPr/>
        <p:txBody>
          <a:bodyPr/>
          <a:lstStyle/>
          <a:p>
            <a:endParaRPr lang="pl-PL"/>
          </a:p>
        </p:txBody>
      </p:sp>
      <p:sp>
        <p:nvSpPr>
          <p:cNvPr id="17" name="Symbol zastępczy tekstu 16"/>
          <p:cNvSpPr>
            <a:spLocks noGrp="1"/>
          </p:cNvSpPr>
          <p:nvPr>
            <p:ph type="body" sz="quarter" idx="42"/>
          </p:nvPr>
        </p:nvSpPr>
        <p:spPr/>
        <p:txBody>
          <a:bodyPr/>
          <a:lstStyle/>
          <a:p>
            <a:endParaRPr lang="pl-PL"/>
          </a:p>
        </p:txBody>
      </p:sp>
      <p:sp>
        <p:nvSpPr>
          <p:cNvPr id="18" name="Symbol zastępczy tekstu 17"/>
          <p:cNvSpPr>
            <a:spLocks noGrp="1"/>
          </p:cNvSpPr>
          <p:nvPr>
            <p:ph type="body" sz="quarter" idx="43"/>
          </p:nvPr>
        </p:nvSpPr>
        <p:spPr/>
        <p:txBody>
          <a:bodyPr/>
          <a:lstStyle/>
          <a:p>
            <a:endParaRPr lang="pl-PL"/>
          </a:p>
        </p:txBody>
      </p:sp>
    </p:spTree>
    <p:extLst>
      <p:ext uri="{BB962C8B-B14F-4D97-AF65-F5344CB8AC3E}">
        <p14:creationId xmlns:p14="http://schemas.microsoft.com/office/powerpoint/2010/main" val="258313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444211" y="355759"/>
            <a:ext cx="8291945" cy="3416320"/>
          </a:xfrm>
          <a:prstGeom prst="rect">
            <a:avLst/>
          </a:prstGeom>
        </p:spPr>
        <p:txBody>
          <a:bodyPr wrap="square">
            <a:spAutoFit/>
          </a:bodyPr>
          <a:lstStyle/>
          <a:p>
            <a:r>
              <a:rPr lang="pl-PL" sz="1350" b="1" dirty="0">
                <a:latin typeface="Verdana" panose="020B0604030504040204" pitchFamily="34" charset="0"/>
              </a:rPr>
              <a:t>Aspekty</a:t>
            </a:r>
            <a:r>
              <a:rPr lang="pl-PL" sz="1350" dirty="0">
                <a:latin typeface="Verdana" panose="020B0604030504040204" pitchFamily="34" charset="0"/>
              </a:rPr>
              <a:t> - określają dopuszczalne wartości elementów i atrybutów. </a:t>
            </a:r>
            <a:r>
              <a:rPr lang="pl-PL" sz="1350" dirty="0"/>
              <a:t/>
            </a:r>
            <a:br>
              <a:rPr lang="pl-PL" sz="1350" dirty="0"/>
            </a:br>
            <a:r>
              <a:rPr lang="pl-PL" sz="1350" dirty="0">
                <a:latin typeface="Verdana" panose="020B0604030504040204" pitchFamily="34" charset="0"/>
              </a:rPr>
              <a:t>W XML </a:t>
            </a:r>
            <a:r>
              <a:rPr lang="pl-PL" sz="1350" dirty="0" err="1">
                <a:latin typeface="Verdana" panose="020B0604030504040204" pitchFamily="34" charset="0"/>
              </a:rPr>
              <a:t>Schema</a:t>
            </a:r>
            <a:r>
              <a:rPr lang="pl-PL" sz="1350" dirty="0">
                <a:latin typeface="Verdana" panose="020B0604030504040204" pitchFamily="34" charset="0"/>
              </a:rPr>
              <a:t> wyróżniamy następujące aspekty:</a:t>
            </a:r>
          </a:p>
          <a:p>
            <a:pPr>
              <a:buFont typeface="Arial" panose="020B0604020202020204" pitchFamily="34" charset="0"/>
              <a:buChar char="•"/>
            </a:pPr>
            <a:endParaRPr lang="pl-PL" sz="1350" dirty="0">
              <a:latin typeface="Verdana" panose="020B0604030504040204" pitchFamily="34" charset="0"/>
            </a:endParaRPr>
          </a:p>
          <a:p>
            <a:pPr marL="214313" indent="-214313">
              <a:buFont typeface="Arial" panose="020B0604020202020204" pitchFamily="34" charset="0"/>
              <a:buChar char="•"/>
            </a:pPr>
            <a:r>
              <a:rPr lang="pl-PL" sz="1350" b="1" dirty="0" err="1">
                <a:latin typeface="Verdana" panose="020B0604030504040204" pitchFamily="34" charset="0"/>
              </a:rPr>
              <a:t>length</a:t>
            </a:r>
            <a:r>
              <a:rPr lang="pl-PL" sz="1350" dirty="0">
                <a:latin typeface="Verdana" panose="020B0604030504040204" pitchFamily="34" charset="0"/>
              </a:rPr>
              <a:t> - długość (dopuszczalna liczba znaków)</a:t>
            </a:r>
          </a:p>
          <a:p>
            <a:pPr marL="214313" indent="-214313">
              <a:buFont typeface="Arial" panose="020B0604020202020204" pitchFamily="34" charset="0"/>
              <a:buChar char="•"/>
            </a:pPr>
            <a:r>
              <a:rPr lang="pl-PL" sz="1350" b="1" dirty="0" err="1">
                <a:latin typeface="Verdana" panose="020B0604030504040204" pitchFamily="34" charset="0"/>
              </a:rPr>
              <a:t>minLength</a:t>
            </a:r>
            <a:r>
              <a:rPr lang="pl-PL" sz="1350" dirty="0">
                <a:latin typeface="Verdana" panose="020B0604030504040204" pitchFamily="34" charset="0"/>
              </a:rPr>
              <a:t> - minimalna długość</a:t>
            </a:r>
          </a:p>
          <a:p>
            <a:pPr marL="214313" indent="-214313">
              <a:buFont typeface="Arial" panose="020B0604020202020204" pitchFamily="34" charset="0"/>
              <a:buChar char="•"/>
            </a:pPr>
            <a:r>
              <a:rPr lang="pl-PL" sz="1350" b="1" dirty="0" err="1">
                <a:latin typeface="Verdana" panose="020B0604030504040204" pitchFamily="34" charset="0"/>
              </a:rPr>
              <a:t>maxLength</a:t>
            </a:r>
            <a:r>
              <a:rPr lang="pl-PL" sz="1350" dirty="0">
                <a:latin typeface="Verdana" panose="020B0604030504040204" pitchFamily="34" charset="0"/>
              </a:rPr>
              <a:t> - maksymalna długość</a:t>
            </a:r>
          </a:p>
          <a:p>
            <a:pPr marL="214313" indent="-214313">
              <a:buFont typeface="Arial" panose="020B0604020202020204" pitchFamily="34" charset="0"/>
              <a:buChar char="•"/>
            </a:pPr>
            <a:r>
              <a:rPr lang="pl-PL" sz="1350" b="1" dirty="0" err="1">
                <a:latin typeface="Verdana" panose="020B0604030504040204" pitchFamily="34" charset="0"/>
              </a:rPr>
              <a:t>maxInclusive</a:t>
            </a:r>
            <a:r>
              <a:rPr lang="pl-PL" sz="1350" b="1" dirty="0">
                <a:latin typeface="Verdana" panose="020B0604030504040204" pitchFamily="34" charset="0"/>
              </a:rPr>
              <a:t>, </a:t>
            </a:r>
            <a:r>
              <a:rPr lang="pl-PL" sz="1350" b="1" dirty="0" err="1">
                <a:latin typeface="Verdana" panose="020B0604030504040204" pitchFamily="34" charset="0"/>
              </a:rPr>
              <a:t>maxExclusive</a:t>
            </a:r>
            <a:r>
              <a:rPr lang="pl-PL" sz="1350" dirty="0">
                <a:latin typeface="Verdana" panose="020B0604030504040204" pitchFamily="34" charset="0"/>
              </a:rPr>
              <a:t> - górna granica dopuszczalnych wartości liczbowych</a:t>
            </a:r>
          </a:p>
          <a:p>
            <a:pPr marL="214313" indent="-214313">
              <a:buFont typeface="Arial" panose="020B0604020202020204" pitchFamily="34" charset="0"/>
              <a:buChar char="•"/>
            </a:pPr>
            <a:r>
              <a:rPr lang="pl-PL" sz="1350" b="1" dirty="0" err="1">
                <a:latin typeface="Verdana" panose="020B0604030504040204" pitchFamily="34" charset="0"/>
              </a:rPr>
              <a:t>minInclusive</a:t>
            </a:r>
            <a:r>
              <a:rPr lang="pl-PL" sz="1350" b="1" dirty="0">
                <a:latin typeface="Verdana" panose="020B0604030504040204" pitchFamily="34" charset="0"/>
              </a:rPr>
              <a:t>, </a:t>
            </a:r>
            <a:r>
              <a:rPr lang="pl-PL" sz="1350" b="1" dirty="0" err="1">
                <a:latin typeface="Verdana" panose="020B0604030504040204" pitchFamily="34" charset="0"/>
              </a:rPr>
              <a:t>minExclusive</a:t>
            </a:r>
            <a:r>
              <a:rPr lang="pl-PL" sz="1350" dirty="0">
                <a:latin typeface="Verdana" panose="020B0604030504040204" pitchFamily="34" charset="0"/>
              </a:rPr>
              <a:t> - dolna granica dopuszczalnych wartości liczbowych</a:t>
            </a:r>
          </a:p>
          <a:p>
            <a:pPr marL="214313" indent="-214313">
              <a:buFont typeface="Arial" panose="020B0604020202020204" pitchFamily="34" charset="0"/>
              <a:buChar char="•"/>
            </a:pPr>
            <a:r>
              <a:rPr lang="pl-PL" sz="1350" b="1" dirty="0" err="1">
                <a:latin typeface="Verdana" panose="020B0604030504040204" pitchFamily="34" charset="0"/>
              </a:rPr>
              <a:t>totalDigits</a:t>
            </a:r>
            <a:r>
              <a:rPr lang="pl-PL" sz="1350" dirty="0">
                <a:latin typeface="Verdana" panose="020B0604030504040204" pitchFamily="34" charset="0"/>
              </a:rPr>
              <a:t> - maksymalna liczba cyfr w liczbie</a:t>
            </a:r>
          </a:p>
          <a:p>
            <a:pPr marL="214313" indent="-214313">
              <a:buFont typeface="Arial" panose="020B0604020202020204" pitchFamily="34" charset="0"/>
              <a:buChar char="•"/>
            </a:pPr>
            <a:r>
              <a:rPr lang="pl-PL" sz="1350" b="1" dirty="0" err="1">
                <a:latin typeface="Verdana" panose="020B0604030504040204" pitchFamily="34" charset="0"/>
              </a:rPr>
              <a:t>fractionDigits</a:t>
            </a:r>
            <a:r>
              <a:rPr lang="pl-PL" sz="1350" dirty="0">
                <a:latin typeface="Verdana" panose="020B0604030504040204" pitchFamily="34" charset="0"/>
              </a:rPr>
              <a:t> - liczba miejsc po przecinku</a:t>
            </a:r>
          </a:p>
          <a:p>
            <a:pPr marL="214313" indent="-214313">
              <a:buFont typeface="Arial" panose="020B0604020202020204" pitchFamily="34" charset="0"/>
              <a:buChar char="•"/>
            </a:pPr>
            <a:r>
              <a:rPr lang="pl-PL" sz="1350" b="1" dirty="0" err="1">
                <a:latin typeface="Verdana" panose="020B0604030504040204" pitchFamily="34" charset="0"/>
              </a:rPr>
              <a:t>pattern</a:t>
            </a:r>
            <a:r>
              <a:rPr lang="pl-PL" sz="1350" dirty="0">
                <a:latin typeface="Verdana" panose="020B0604030504040204" pitchFamily="34" charset="0"/>
              </a:rPr>
              <a:t> - umożliwia określenie dokładnego wzorca wartości elementu lub atrybutu (walidacja)</a:t>
            </a:r>
          </a:p>
          <a:p>
            <a:pPr marL="214313" indent="-214313">
              <a:buFont typeface="Arial" panose="020B0604020202020204" pitchFamily="34" charset="0"/>
              <a:buChar char="•"/>
            </a:pPr>
            <a:r>
              <a:rPr lang="pl-PL" sz="1350" b="1" dirty="0" err="1">
                <a:latin typeface="Verdana" panose="020B0604030504040204" pitchFamily="34" charset="0"/>
              </a:rPr>
              <a:t>enumeration</a:t>
            </a:r>
            <a:r>
              <a:rPr lang="pl-PL" sz="1350" dirty="0">
                <a:latin typeface="Verdana" panose="020B0604030504040204" pitchFamily="34" charset="0"/>
              </a:rPr>
              <a:t> - określa wartość dozwoloną w danym typie danych</a:t>
            </a:r>
          </a:p>
          <a:p>
            <a:pPr marL="214313" indent="-214313">
              <a:buFont typeface="Arial" panose="020B0604020202020204" pitchFamily="34" charset="0"/>
              <a:buChar char="•"/>
            </a:pPr>
            <a:r>
              <a:rPr lang="pl-PL" sz="1350" b="1" dirty="0" err="1">
                <a:latin typeface="Verdana" panose="020B0604030504040204" pitchFamily="34" charset="0"/>
              </a:rPr>
              <a:t>whiteSpace</a:t>
            </a:r>
            <a:r>
              <a:rPr lang="pl-PL" sz="1350" dirty="0">
                <a:latin typeface="Verdana" panose="020B0604030504040204" pitchFamily="34" charset="0"/>
              </a:rPr>
              <a:t> - określa białe znaki (np. spacje, tabulacje); dopuszczalne wartości to: </a:t>
            </a:r>
            <a:r>
              <a:rPr lang="pl-PL" sz="1350" i="1" dirty="0" err="1">
                <a:latin typeface="Verdana" panose="020B0604030504040204" pitchFamily="34" charset="0"/>
              </a:rPr>
              <a:t>preserve</a:t>
            </a:r>
            <a:r>
              <a:rPr lang="pl-PL" sz="1350" dirty="0">
                <a:latin typeface="Verdana" panose="020B0604030504040204" pitchFamily="34" charset="0"/>
              </a:rPr>
              <a:t> - domyślnie -&gt;bez, </a:t>
            </a:r>
            <a:r>
              <a:rPr lang="pl-PL" sz="1350" i="1" dirty="0" err="1">
                <a:latin typeface="Verdana" panose="020B0604030504040204" pitchFamily="34" charset="0"/>
              </a:rPr>
              <a:t>replace</a:t>
            </a:r>
            <a:r>
              <a:rPr lang="pl-PL" sz="1350" dirty="0">
                <a:latin typeface="Verdana" panose="020B0604030504040204" pitchFamily="34" charset="0"/>
              </a:rPr>
              <a:t> - zamienia białe znaki na spacje, </a:t>
            </a:r>
            <a:r>
              <a:rPr lang="pl-PL" sz="1350" i="1" dirty="0" err="1">
                <a:latin typeface="Verdana" panose="020B0604030504040204" pitchFamily="34" charset="0"/>
              </a:rPr>
              <a:t>collapse</a:t>
            </a:r>
            <a:r>
              <a:rPr lang="pl-PL" sz="1350" dirty="0">
                <a:latin typeface="Verdana" panose="020B0604030504040204" pitchFamily="34" charset="0"/>
              </a:rPr>
              <a:t> - ciągi spacji zamieniane są na pojedyncze spacje</a:t>
            </a:r>
          </a:p>
        </p:txBody>
      </p:sp>
    </p:spTree>
    <p:extLst>
      <p:ext uri="{BB962C8B-B14F-4D97-AF65-F5344CB8AC3E}">
        <p14:creationId xmlns:p14="http://schemas.microsoft.com/office/powerpoint/2010/main" val="16863420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345498" y="259263"/>
            <a:ext cx="4572000" cy="2169825"/>
          </a:xfrm>
          <a:prstGeom prst="rect">
            <a:avLst/>
          </a:prstGeom>
        </p:spPr>
        <p:txBody>
          <a:bodyPr>
            <a:spAutoFit/>
          </a:bodyPr>
          <a:lstStyle/>
          <a:p>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xml</a:t>
            </a:r>
            <a:r>
              <a:rPr lang="pl-PL" sz="1350" dirty="0">
                <a:solidFill>
                  <a:schemeClr val="accent5">
                    <a:lumMod val="75000"/>
                  </a:schemeClr>
                </a:solidFill>
                <a:latin typeface="Verdana" panose="020B0604030504040204" pitchFamily="34" charset="0"/>
              </a:rPr>
              <a:t> version="1.0" ?&gt;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xsd:schema</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xmlns:xsd</a:t>
            </a:r>
            <a:r>
              <a:rPr lang="pl-PL" sz="1350" dirty="0">
                <a:solidFill>
                  <a:schemeClr val="accent5">
                    <a:lumMod val="75000"/>
                  </a:schemeClr>
                </a:solidFill>
                <a:latin typeface="Verdana" panose="020B0604030504040204" pitchFamily="34" charset="0"/>
              </a:rPr>
              <a:t>="http://www.w3.org/2001/</a:t>
            </a:r>
            <a:r>
              <a:rPr lang="pl-PL" sz="1350" dirty="0" err="1">
                <a:solidFill>
                  <a:schemeClr val="accent5">
                    <a:lumMod val="75000"/>
                  </a:schemeClr>
                </a:solidFill>
                <a:latin typeface="Verdana" panose="020B0604030504040204" pitchFamily="34" charset="0"/>
              </a:rPr>
              <a:t>XMLSchema</a:t>
            </a:r>
            <a:r>
              <a:rPr lang="pl-PL" sz="1350" dirty="0">
                <a:solidFill>
                  <a:schemeClr val="accent5">
                    <a:lumMod val="75000"/>
                  </a:schemeClr>
                </a:solidFill>
                <a:latin typeface="Verdana" panose="020B0604030504040204" pitchFamily="34" charset="0"/>
              </a:rPr>
              <a:t>"&gt; </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xsd:simpleType</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name</a:t>
            </a:r>
            <a:r>
              <a:rPr lang="pl-PL" sz="1350" dirty="0">
                <a:solidFill>
                  <a:schemeClr val="accent5">
                    <a:lumMod val="75000"/>
                  </a:schemeClr>
                </a:solidFill>
                <a:latin typeface="Verdana" panose="020B0604030504040204" pitchFamily="34" charset="0"/>
              </a:rPr>
              <a:t>="</a:t>
            </a:r>
            <a:r>
              <a:rPr lang="pl-PL" sz="1350" dirty="0" err="1">
                <a:solidFill>
                  <a:schemeClr val="accent5">
                    <a:lumMod val="75000"/>
                  </a:schemeClr>
                </a:solidFill>
                <a:latin typeface="Verdana" panose="020B0604030504040204" pitchFamily="34" charset="0"/>
              </a:rPr>
              <a:t>imie</a:t>
            </a:r>
            <a:r>
              <a:rPr lang="pl-PL" sz="1350" dirty="0">
                <a:solidFill>
                  <a:schemeClr val="accent5">
                    <a:lumMod val="75000"/>
                  </a:schemeClr>
                </a:solidFill>
                <a:latin typeface="Verdana" panose="020B0604030504040204" pitchFamily="34" charset="0"/>
              </a:rPr>
              <a:t>"&gt;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xsd:restriction</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base</a:t>
            </a:r>
            <a:r>
              <a:rPr lang="pl-PL" sz="1350" dirty="0">
                <a:solidFill>
                  <a:schemeClr val="accent5">
                    <a:lumMod val="75000"/>
                  </a:schemeClr>
                </a:solidFill>
                <a:latin typeface="Verdana" panose="020B0604030504040204" pitchFamily="34" charset="0"/>
              </a:rPr>
              <a:t>="</a:t>
            </a:r>
            <a:r>
              <a:rPr lang="pl-PL" sz="1350" dirty="0" err="1">
                <a:solidFill>
                  <a:schemeClr val="accent5">
                    <a:lumMod val="75000"/>
                  </a:schemeClr>
                </a:solidFill>
                <a:latin typeface="Verdana" panose="020B0604030504040204" pitchFamily="34" charset="0"/>
              </a:rPr>
              <a:t>xsd:string</a:t>
            </a:r>
            <a:r>
              <a:rPr lang="pl-PL" sz="1350" dirty="0">
                <a:solidFill>
                  <a:schemeClr val="accent5">
                    <a:lumMod val="75000"/>
                  </a:schemeClr>
                </a:solidFill>
                <a:latin typeface="Verdana" panose="020B0604030504040204" pitchFamily="34" charset="0"/>
              </a:rPr>
              <a:t>"&gt;</a:t>
            </a:r>
            <a:r>
              <a:rPr lang="pl-PL" sz="1350" dirty="0">
                <a:solidFill>
                  <a:schemeClr val="accent5">
                    <a:lumMod val="75000"/>
                  </a:schemeClr>
                </a:solidFill>
              </a:rPr>
              <a:t/>
            </a:r>
            <a:br>
              <a:rPr lang="pl-PL" sz="1350" dirty="0">
                <a:solidFill>
                  <a:schemeClr val="accent5">
                    <a:lumMod val="75000"/>
                  </a:schemeClr>
                </a:solidFill>
              </a:rPr>
            </a:br>
            <a:r>
              <a:rPr lang="pl-PL" sz="1350" b="1" dirty="0">
                <a:solidFill>
                  <a:schemeClr val="accent5">
                    <a:lumMod val="75000"/>
                  </a:schemeClr>
                </a:solidFill>
                <a:latin typeface="Verdana" panose="020B0604030504040204" pitchFamily="34" charset="0"/>
              </a:rPr>
              <a:t>&lt;</a:t>
            </a:r>
            <a:r>
              <a:rPr lang="pl-PL" sz="1350" b="1" dirty="0" err="1">
                <a:solidFill>
                  <a:schemeClr val="accent5">
                    <a:lumMod val="75000"/>
                  </a:schemeClr>
                </a:solidFill>
                <a:latin typeface="Verdana" panose="020B0604030504040204" pitchFamily="34" charset="0"/>
              </a:rPr>
              <a:t>xsd:length</a:t>
            </a:r>
            <a:r>
              <a:rPr lang="pl-PL" sz="1350" b="1" dirty="0">
                <a:solidFill>
                  <a:schemeClr val="accent5">
                    <a:lumMod val="75000"/>
                  </a:schemeClr>
                </a:solidFill>
                <a:latin typeface="Verdana" panose="020B0604030504040204" pitchFamily="34" charset="0"/>
              </a:rPr>
              <a:t> </a:t>
            </a:r>
            <a:r>
              <a:rPr lang="pl-PL" sz="1350" b="1" dirty="0" err="1">
                <a:solidFill>
                  <a:schemeClr val="accent5">
                    <a:lumMod val="75000"/>
                  </a:schemeClr>
                </a:solidFill>
                <a:latin typeface="Verdana" panose="020B0604030504040204" pitchFamily="34" charset="0"/>
              </a:rPr>
              <a:t>value</a:t>
            </a:r>
            <a:r>
              <a:rPr lang="pl-PL" sz="1350" b="1" dirty="0">
                <a:solidFill>
                  <a:schemeClr val="accent5">
                    <a:lumMod val="75000"/>
                  </a:schemeClr>
                </a:solidFill>
                <a:latin typeface="Verdana" panose="020B0604030504040204" pitchFamily="34" charset="0"/>
              </a:rPr>
              <a:t>="15" /&gt;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xsd:restriction</a:t>
            </a:r>
            <a:r>
              <a:rPr lang="pl-PL" sz="1350" dirty="0">
                <a:solidFill>
                  <a:schemeClr val="accent5">
                    <a:lumMod val="75000"/>
                  </a:schemeClr>
                </a:solidFill>
                <a:latin typeface="Verdana" panose="020B0604030504040204" pitchFamily="34" charset="0"/>
              </a:rPr>
              <a:t>&gt;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xsd:simpleType</a:t>
            </a:r>
            <a:r>
              <a:rPr lang="pl-PL" sz="1350" dirty="0">
                <a:solidFill>
                  <a:schemeClr val="accent5">
                    <a:lumMod val="75000"/>
                  </a:schemeClr>
                </a:solidFill>
                <a:latin typeface="Verdana" panose="020B0604030504040204" pitchFamily="34" charset="0"/>
              </a:rPr>
              <a:t>&gt;</a:t>
            </a:r>
            <a:endParaRPr lang="pl-PL" sz="1350" dirty="0">
              <a:solidFill>
                <a:schemeClr val="accent5">
                  <a:lumMod val="75000"/>
                </a:schemeClr>
              </a:solidFill>
            </a:endParaRPr>
          </a:p>
        </p:txBody>
      </p:sp>
      <p:sp>
        <p:nvSpPr>
          <p:cNvPr id="3" name="Prostokąt 2"/>
          <p:cNvSpPr/>
          <p:nvPr/>
        </p:nvSpPr>
        <p:spPr>
          <a:xfrm>
            <a:off x="4444712" y="1196802"/>
            <a:ext cx="4572000" cy="715581"/>
          </a:xfrm>
          <a:prstGeom prst="rect">
            <a:avLst/>
          </a:prstGeom>
        </p:spPr>
        <p:txBody>
          <a:bodyPr>
            <a:spAutoFit/>
          </a:bodyPr>
          <a:lstStyle/>
          <a:p>
            <a:r>
              <a:rPr lang="pl-PL" sz="1350" dirty="0">
                <a:solidFill>
                  <a:srgbClr val="C4C6C4"/>
                </a:solidFill>
                <a:latin typeface="Verdana" panose="020B0604030504040204" pitchFamily="34" charset="0"/>
              </a:rPr>
              <a:t>W powyższym przykładzie zdefiniowany jest typ prosty o nazwie </a:t>
            </a:r>
            <a:r>
              <a:rPr lang="pl-PL" sz="1350" i="1" dirty="0" err="1">
                <a:solidFill>
                  <a:srgbClr val="C4C6C4"/>
                </a:solidFill>
                <a:latin typeface="Verdana" panose="020B0604030504040204" pitchFamily="34" charset="0"/>
              </a:rPr>
              <a:t>imie</a:t>
            </a:r>
            <a:r>
              <a:rPr lang="pl-PL" sz="1350" dirty="0">
                <a:solidFill>
                  <a:srgbClr val="C4C6C4"/>
                </a:solidFill>
                <a:latin typeface="Verdana" panose="020B0604030504040204" pitchFamily="34" charset="0"/>
              </a:rPr>
              <a:t>, z dopuszczalną liczbą znaków: 15 (</a:t>
            </a:r>
            <a:r>
              <a:rPr lang="pl-PL" sz="1350" b="1" dirty="0" err="1">
                <a:solidFill>
                  <a:srgbClr val="C4C6C4"/>
                </a:solidFill>
                <a:latin typeface="Verdana" panose="020B0604030504040204" pitchFamily="34" charset="0"/>
              </a:rPr>
              <a:t>length</a:t>
            </a:r>
            <a:r>
              <a:rPr lang="pl-PL" sz="1350" b="1" dirty="0">
                <a:solidFill>
                  <a:srgbClr val="C4C6C4"/>
                </a:solidFill>
                <a:latin typeface="Verdana" panose="020B0604030504040204" pitchFamily="34" charset="0"/>
              </a:rPr>
              <a:t> </a:t>
            </a:r>
            <a:r>
              <a:rPr lang="pl-PL" sz="1350" b="1" dirty="0" err="1">
                <a:solidFill>
                  <a:srgbClr val="C4C6C4"/>
                </a:solidFill>
                <a:latin typeface="Verdana" panose="020B0604030504040204" pitchFamily="34" charset="0"/>
              </a:rPr>
              <a:t>value</a:t>
            </a:r>
            <a:r>
              <a:rPr lang="pl-PL" sz="1350" b="1" dirty="0">
                <a:solidFill>
                  <a:srgbClr val="C4C6C4"/>
                </a:solidFill>
                <a:latin typeface="Verdana" panose="020B0604030504040204" pitchFamily="34" charset="0"/>
              </a:rPr>
              <a:t>="15"</a:t>
            </a:r>
            <a:r>
              <a:rPr lang="pl-PL" sz="1350" dirty="0">
                <a:solidFill>
                  <a:srgbClr val="C4C6C4"/>
                </a:solidFill>
                <a:latin typeface="Verdana" panose="020B0604030504040204" pitchFamily="34" charset="0"/>
              </a:rPr>
              <a:t>).</a:t>
            </a:r>
            <a:endParaRPr lang="pl-PL" sz="1350" dirty="0"/>
          </a:p>
        </p:txBody>
      </p:sp>
      <p:sp>
        <p:nvSpPr>
          <p:cNvPr id="4" name="Prostokąt 3"/>
          <p:cNvSpPr/>
          <p:nvPr/>
        </p:nvSpPr>
        <p:spPr>
          <a:xfrm>
            <a:off x="4507057" y="2403337"/>
            <a:ext cx="4572000" cy="2377574"/>
          </a:xfrm>
          <a:prstGeom prst="rect">
            <a:avLst/>
          </a:prstGeom>
        </p:spPr>
        <p:txBody>
          <a:bodyPr>
            <a:spAutoFit/>
          </a:bodyPr>
          <a:lstStyle/>
          <a:p>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xml</a:t>
            </a:r>
            <a:r>
              <a:rPr lang="pl-PL" sz="1350" dirty="0">
                <a:solidFill>
                  <a:schemeClr val="accent5">
                    <a:lumMod val="75000"/>
                  </a:schemeClr>
                </a:solidFill>
                <a:latin typeface="Verdana" panose="020B0604030504040204" pitchFamily="34" charset="0"/>
              </a:rPr>
              <a:t> version="1.0" ?&gt;</a:t>
            </a:r>
            <a:br>
              <a:rPr lang="pl-PL" sz="1350" dirty="0">
                <a:solidFill>
                  <a:schemeClr val="accent5">
                    <a:lumMod val="75000"/>
                  </a:schemeClr>
                </a:solidFill>
                <a:latin typeface="Verdana" panose="020B0604030504040204" pitchFamily="34" charset="0"/>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xsd:schema</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xmlns:xsd</a:t>
            </a:r>
            <a:r>
              <a:rPr lang="pl-PL" sz="1350" dirty="0">
                <a:solidFill>
                  <a:schemeClr val="accent5">
                    <a:lumMod val="75000"/>
                  </a:schemeClr>
                </a:solidFill>
                <a:latin typeface="Verdana" panose="020B0604030504040204" pitchFamily="34" charset="0"/>
              </a:rPr>
              <a:t>="http://www.w3.org/2001/</a:t>
            </a:r>
            <a:r>
              <a:rPr lang="pl-PL" sz="1350" dirty="0" err="1">
                <a:solidFill>
                  <a:schemeClr val="accent5">
                    <a:lumMod val="75000"/>
                  </a:schemeClr>
                </a:solidFill>
                <a:latin typeface="Verdana" panose="020B0604030504040204" pitchFamily="34" charset="0"/>
              </a:rPr>
              <a:t>XMLSchema</a:t>
            </a:r>
            <a:r>
              <a:rPr lang="pl-PL" sz="1350" dirty="0">
                <a:solidFill>
                  <a:schemeClr val="accent5">
                    <a:lumMod val="75000"/>
                  </a:schemeClr>
                </a:solidFill>
                <a:latin typeface="Verdana" panose="020B0604030504040204" pitchFamily="34" charset="0"/>
              </a:rPr>
              <a:t>"&gt; </a:t>
            </a:r>
            <a:br>
              <a:rPr lang="pl-PL" sz="1350" dirty="0">
                <a:solidFill>
                  <a:schemeClr val="accent5">
                    <a:lumMod val="75000"/>
                  </a:schemeClr>
                </a:solidFill>
                <a:latin typeface="Verdana" panose="020B0604030504040204" pitchFamily="34" charset="0"/>
              </a:rPr>
            </a:br>
            <a:r>
              <a:rPr lang="pl-PL" sz="1350" dirty="0">
                <a:solidFill>
                  <a:schemeClr val="accent5">
                    <a:lumMod val="75000"/>
                  </a:schemeClr>
                </a:solidFill>
                <a:latin typeface="Verdana" panose="020B0604030504040204" pitchFamily="34" charset="0"/>
              </a:rPr>
              <a:t/>
            </a:r>
            <a:br>
              <a:rPr lang="pl-PL" sz="1350" dirty="0">
                <a:solidFill>
                  <a:schemeClr val="accent5">
                    <a:lumMod val="75000"/>
                  </a:schemeClr>
                </a:solidFill>
                <a:latin typeface="Verdana" panose="020B0604030504040204" pitchFamily="34" charset="0"/>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xsd:simpleType</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name</a:t>
            </a:r>
            <a:r>
              <a:rPr lang="pl-PL" sz="1350" dirty="0">
                <a:solidFill>
                  <a:schemeClr val="accent5">
                    <a:lumMod val="75000"/>
                  </a:schemeClr>
                </a:solidFill>
                <a:latin typeface="Verdana" panose="020B0604030504040204" pitchFamily="34" charset="0"/>
              </a:rPr>
              <a:t>="nazwisko"&gt;</a:t>
            </a:r>
            <a:br>
              <a:rPr lang="pl-PL" sz="1350" dirty="0">
                <a:solidFill>
                  <a:schemeClr val="accent5">
                    <a:lumMod val="75000"/>
                  </a:schemeClr>
                </a:solidFill>
                <a:latin typeface="Verdana" panose="020B0604030504040204" pitchFamily="34" charset="0"/>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xsd:restriction</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base</a:t>
            </a:r>
            <a:r>
              <a:rPr lang="pl-PL" sz="1350" dirty="0">
                <a:solidFill>
                  <a:schemeClr val="accent5">
                    <a:lumMod val="75000"/>
                  </a:schemeClr>
                </a:solidFill>
                <a:latin typeface="Verdana" panose="020B0604030504040204" pitchFamily="34" charset="0"/>
              </a:rPr>
              <a:t>="</a:t>
            </a:r>
            <a:r>
              <a:rPr lang="pl-PL" sz="1350" dirty="0" err="1">
                <a:solidFill>
                  <a:schemeClr val="accent5">
                    <a:lumMod val="75000"/>
                  </a:schemeClr>
                </a:solidFill>
                <a:latin typeface="Verdana" panose="020B0604030504040204" pitchFamily="34" charset="0"/>
              </a:rPr>
              <a:t>xsd:string</a:t>
            </a:r>
            <a:r>
              <a:rPr lang="pl-PL" sz="1350" dirty="0">
                <a:solidFill>
                  <a:schemeClr val="accent5">
                    <a:lumMod val="75000"/>
                  </a:schemeClr>
                </a:solidFill>
                <a:latin typeface="Verdana" panose="020B0604030504040204" pitchFamily="34" charset="0"/>
              </a:rPr>
              <a:t>"&gt;</a:t>
            </a:r>
            <a:br>
              <a:rPr lang="pl-PL" sz="1350" dirty="0">
                <a:solidFill>
                  <a:schemeClr val="accent5">
                    <a:lumMod val="75000"/>
                  </a:schemeClr>
                </a:solidFill>
                <a:latin typeface="Verdana" panose="020B0604030504040204" pitchFamily="34" charset="0"/>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xsd:minLength</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value</a:t>
            </a:r>
            <a:r>
              <a:rPr lang="pl-PL" sz="1350" dirty="0">
                <a:solidFill>
                  <a:schemeClr val="accent5">
                    <a:lumMod val="75000"/>
                  </a:schemeClr>
                </a:solidFill>
                <a:latin typeface="Verdana" panose="020B0604030504040204" pitchFamily="34" charset="0"/>
              </a:rPr>
              <a:t>="3" </a:t>
            </a:r>
            <a:r>
              <a:rPr lang="pl-PL" sz="1350" dirty="0" err="1">
                <a:solidFill>
                  <a:schemeClr val="accent5">
                    <a:lumMod val="75000"/>
                  </a:schemeClr>
                </a:solidFill>
                <a:latin typeface="Verdana" panose="020B0604030504040204" pitchFamily="34" charset="0"/>
              </a:rPr>
              <a:t>fixed</a:t>
            </a:r>
            <a:r>
              <a:rPr lang="pl-PL" sz="1350" dirty="0">
                <a:solidFill>
                  <a:schemeClr val="accent5">
                    <a:lumMod val="75000"/>
                  </a:schemeClr>
                </a:solidFill>
                <a:latin typeface="Verdana" panose="020B0604030504040204" pitchFamily="34" charset="0"/>
              </a:rPr>
              <a:t>="</a:t>
            </a:r>
            <a:r>
              <a:rPr lang="pl-PL" sz="1350" dirty="0" err="1">
                <a:solidFill>
                  <a:schemeClr val="accent5">
                    <a:lumMod val="75000"/>
                  </a:schemeClr>
                </a:solidFill>
                <a:latin typeface="Verdana" panose="020B0604030504040204" pitchFamily="34" charset="0"/>
              </a:rPr>
              <a:t>true</a:t>
            </a:r>
            <a:r>
              <a:rPr lang="pl-PL" sz="1350" dirty="0">
                <a:solidFill>
                  <a:schemeClr val="accent5">
                    <a:lumMod val="75000"/>
                  </a:schemeClr>
                </a:solidFill>
                <a:latin typeface="Verdana" panose="020B0604030504040204" pitchFamily="34" charset="0"/>
              </a:rPr>
              <a:t>" /&gt;</a:t>
            </a:r>
            <a:br>
              <a:rPr lang="pl-PL" sz="1350" dirty="0">
                <a:solidFill>
                  <a:schemeClr val="accent5">
                    <a:lumMod val="75000"/>
                  </a:schemeClr>
                </a:solidFill>
                <a:latin typeface="Verdana" panose="020B0604030504040204" pitchFamily="34" charset="0"/>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xsd:maxLength</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value</a:t>
            </a:r>
            <a:r>
              <a:rPr lang="pl-PL" sz="1350" dirty="0">
                <a:solidFill>
                  <a:schemeClr val="accent5">
                    <a:lumMod val="75000"/>
                  </a:schemeClr>
                </a:solidFill>
                <a:latin typeface="Verdana" panose="020B0604030504040204" pitchFamily="34" charset="0"/>
              </a:rPr>
              <a:t>="30" /&gt;</a:t>
            </a:r>
            <a:br>
              <a:rPr lang="pl-PL" sz="1350" dirty="0">
                <a:solidFill>
                  <a:schemeClr val="accent5">
                    <a:lumMod val="75000"/>
                  </a:schemeClr>
                </a:solidFill>
                <a:latin typeface="Verdana" panose="020B0604030504040204" pitchFamily="34" charset="0"/>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xsd:restriction</a:t>
            </a:r>
            <a:r>
              <a:rPr lang="pl-PL" sz="1350" dirty="0">
                <a:solidFill>
                  <a:schemeClr val="accent5">
                    <a:lumMod val="75000"/>
                  </a:schemeClr>
                </a:solidFill>
                <a:latin typeface="Verdana" panose="020B0604030504040204" pitchFamily="34" charset="0"/>
              </a:rPr>
              <a:t>&gt;</a:t>
            </a:r>
            <a:br>
              <a:rPr lang="pl-PL" sz="1350" dirty="0">
                <a:solidFill>
                  <a:schemeClr val="accent5">
                    <a:lumMod val="75000"/>
                  </a:schemeClr>
                </a:solidFill>
                <a:latin typeface="Verdana" panose="020B0604030504040204" pitchFamily="34" charset="0"/>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xsd:simpleType</a:t>
            </a:r>
            <a:r>
              <a:rPr lang="pl-PL" sz="1350" dirty="0">
                <a:solidFill>
                  <a:schemeClr val="accent5">
                    <a:lumMod val="75000"/>
                  </a:schemeClr>
                </a:solidFill>
                <a:latin typeface="Verdana" panose="020B0604030504040204" pitchFamily="34" charset="0"/>
              </a:rPr>
              <a:t>&gt;</a:t>
            </a:r>
          </a:p>
        </p:txBody>
      </p:sp>
      <p:sp>
        <p:nvSpPr>
          <p:cNvPr id="5" name="Prostokąt 4"/>
          <p:cNvSpPr/>
          <p:nvPr/>
        </p:nvSpPr>
        <p:spPr>
          <a:xfrm>
            <a:off x="244187" y="2922711"/>
            <a:ext cx="4572000" cy="1338828"/>
          </a:xfrm>
          <a:prstGeom prst="rect">
            <a:avLst/>
          </a:prstGeom>
        </p:spPr>
        <p:txBody>
          <a:bodyPr>
            <a:spAutoFit/>
          </a:bodyPr>
          <a:lstStyle/>
          <a:p>
            <a:r>
              <a:rPr lang="pl-PL" sz="1350" dirty="0">
                <a:solidFill>
                  <a:srgbClr val="C4C6C4"/>
                </a:solidFill>
                <a:latin typeface="Verdana" panose="020B0604030504040204" pitchFamily="34" charset="0"/>
              </a:rPr>
              <a:t>W przykładzie zdefiniowany jest typ prosty o nazwie </a:t>
            </a:r>
            <a:r>
              <a:rPr lang="pl-PL" sz="1350" i="1" dirty="0">
                <a:solidFill>
                  <a:srgbClr val="C4C6C4"/>
                </a:solidFill>
                <a:latin typeface="Verdana" panose="020B0604030504040204" pitchFamily="34" charset="0"/>
              </a:rPr>
              <a:t>nazwisko</a:t>
            </a:r>
            <a:r>
              <a:rPr lang="pl-PL" sz="1350" dirty="0">
                <a:solidFill>
                  <a:srgbClr val="C4C6C4"/>
                </a:solidFill>
                <a:latin typeface="Verdana" panose="020B0604030504040204" pitchFamily="34" charset="0"/>
              </a:rPr>
              <a:t> z minimalną liczbą znaków: 3 (</a:t>
            </a:r>
            <a:r>
              <a:rPr lang="pl-PL" sz="1350" b="1" dirty="0" err="1">
                <a:solidFill>
                  <a:srgbClr val="C4C6C4"/>
                </a:solidFill>
                <a:latin typeface="Verdana" panose="020B0604030504040204" pitchFamily="34" charset="0"/>
              </a:rPr>
              <a:t>minLength</a:t>
            </a:r>
            <a:r>
              <a:rPr lang="pl-PL" sz="1350" b="1" dirty="0">
                <a:solidFill>
                  <a:srgbClr val="C4C6C4"/>
                </a:solidFill>
                <a:latin typeface="Verdana" panose="020B0604030504040204" pitchFamily="34" charset="0"/>
              </a:rPr>
              <a:t>="3"</a:t>
            </a:r>
            <a:r>
              <a:rPr lang="pl-PL" sz="1350" dirty="0">
                <a:solidFill>
                  <a:srgbClr val="C4C6C4"/>
                </a:solidFill>
                <a:latin typeface="Verdana" panose="020B0604030504040204" pitchFamily="34" charset="0"/>
              </a:rPr>
              <a:t>), której nie można zmienić (</a:t>
            </a:r>
            <a:r>
              <a:rPr lang="pl-PL" sz="1350" b="1" dirty="0" err="1">
                <a:solidFill>
                  <a:srgbClr val="C4C6C4"/>
                </a:solidFill>
                <a:latin typeface="Verdana" panose="020B0604030504040204" pitchFamily="34" charset="0"/>
              </a:rPr>
              <a:t>fixed</a:t>
            </a:r>
            <a:r>
              <a:rPr lang="pl-PL" sz="1350" b="1" dirty="0">
                <a:solidFill>
                  <a:srgbClr val="C4C6C4"/>
                </a:solidFill>
                <a:latin typeface="Verdana" panose="020B0604030504040204" pitchFamily="34" charset="0"/>
              </a:rPr>
              <a:t>="</a:t>
            </a:r>
            <a:r>
              <a:rPr lang="pl-PL" sz="1350" b="1" dirty="0" err="1">
                <a:solidFill>
                  <a:srgbClr val="C4C6C4"/>
                </a:solidFill>
                <a:latin typeface="Verdana" panose="020B0604030504040204" pitchFamily="34" charset="0"/>
              </a:rPr>
              <a:t>true</a:t>
            </a:r>
            <a:r>
              <a:rPr lang="pl-PL" sz="1350" b="1" dirty="0">
                <a:solidFill>
                  <a:srgbClr val="C4C6C4"/>
                </a:solidFill>
                <a:latin typeface="Verdana" panose="020B0604030504040204" pitchFamily="34" charset="0"/>
              </a:rPr>
              <a:t>"</a:t>
            </a:r>
            <a:r>
              <a:rPr lang="pl-PL" sz="1350" dirty="0">
                <a:solidFill>
                  <a:srgbClr val="C4C6C4"/>
                </a:solidFill>
                <a:latin typeface="Verdana" panose="020B0604030504040204" pitchFamily="34" charset="0"/>
              </a:rPr>
              <a:t>) oraz z maksymalną długością </a:t>
            </a:r>
          </a:p>
          <a:p>
            <a:r>
              <a:rPr lang="pl-PL" sz="1350" dirty="0">
                <a:solidFill>
                  <a:srgbClr val="C4C6C4"/>
                </a:solidFill>
                <a:latin typeface="Verdana" panose="020B0604030504040204" pitchFamily="34" charset="0"/>
              </a:rPr>
              <a:t>- do 30 znaków (</a:t>
            </a:r>
            <a:r>
              <a:rPr lang="pl-PL" sz="1350" b="1" dirty="0" err="1">
                <a:solidFill>
                  <a:srgbClr val="C4C6C4"/>
                </a:solidFill>
                <a:latin typeface="Verdana" panose="020B0604030504040204" pitchFamily="34" charset="0"/>
              </a:rPr>
              <a:t>maxLength</a:t>
            </a:r>
            <a:r>
              <a:rPr lang="pl-PL" sz="1350" b="1" dirty="0">
                <a:solidFill>
                  <a:srgbClr val="C4C6C4"/>
                </a:solidFill>
                <a:latin typeface="Verdana" panose="020B0604030504040204" pitchFamily="34" charset="0"/>
              </a:rPr>
              <a:t>="30"</a:t>
            </a:r>
            <a:r>
              <a:rPr lang="pl-PL" sz="1350" dirty="0">
                <a:solidFill>
                  <a:srgbClr val="C4C6C4"/>
                </a:solidFill>
                <a:latin typeface="Verdana" panose="020B0604030504040204" pitchFamily="34" charset="0"/>
              </a:rPr>
              <a:t>).</a:t>
            </a:r>
            <a:r>
              <a:rPr lang="pl-PL" sz="1350" dirty="0"/>
              <a:t/>
            </a:r>
            <a:br>
              <a:rPr lang="pl-PL" sz="1350" dirty="0"/>
            </a:br>
            <a:endParaRPr lang="pl-PL" sz="1350" dirty="0"/>
          </a:p>
        </p:txBody>
      </p:sp>
    </p:spTree>
    <p:extLst>
      <p:ext uri="{BB962C8B-B14F-4D97-AF65-F5344CB8AC3E}">
        <p14:creationId xmlns:p14="http://schemas.microsoft.com/office/powerpoint/2010/main" val="20145849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74048" y="0"/>
            <a:ext cx="4860347" cy="2585323"/>
          </a:xfrm>
          <a:prstGeom prst="rect">
            <a:avLst/>
          </a:prstGeom>
        </p:spPr>
        <p:txBody>
          <a:bodyPr wrap="square">
            <a:spAutoFit/>
          </a:bodyPr>
          <a:lstStyle/>
          <a:p>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xml</a:t>
            </a:r>
            <a:r>
              <a:rPr lang="pl-PL" sz="1350" dirty="0">
                <a:solidFill>
                  <a:schemeClr val="accent5">
                    <a:lumMod val="75000"/>
                  </a:schemeClr>
                </a:solidFill>
                <a:latin typeface="Verdana" panose="020B0604030504040204" pitchFamily="34" charset="0"/>
              </a:rPr>
              <a:t> version="1.0" ?&gt;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xsd:schema</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xmlns:xsd</a:t>
            </a:r>
            <a:r>
              <a:rPr lang="pl-PL" sz="1350" dirty="0">
                <a:solidFill>
                  <a:schemeClr val="accent5">
                    <a:lumMod val="75000"/>
                  </a:schemeClr>
                </a:solidFill>
                <a:latin typeface="Verdana" panose="020B0604030504040204" pitchFamily="34" charset="0"/>
              </a:rPr>
              <a:t>="http://www.w3.org/2001/</a:t>
            </a:r>
            <a:r>
              <a:rPr lang="pl-PL" sz="1350" dirty="0" err="1">
                <a:solidFill>
                  <a:schemeClr val="accent5">
                    <a:lumMod val="75000"/>
                  </a:schemeClr>
                </a:solidFill>
                <a:latin typeface="Verdana" panose="020B0604030504040204" pitchFamily="34" charset="0"/>
              </a:rPr>
              <a:t>XMLSchema</a:t>
            </a:r>
            <a:r>
              <a:rPr lang="pl-PL" sz="1350" dirty="0">
                <a:solidFill>
                  <a:schemeClr val="accent5">
                    <a:lumMod val="75000"/>
                  </a:schemeClr>
                </a:solidFill>
                <a:latin typeface="Verdana" panose="020B0604030504040204" pitchFamily="34" charset="0"/>
              </a:rPr>
              <a:t>"&gt; </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xsd:simpleType</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name</a:t>
            </a:r>
            <a:r>
              <a:rPr lang="pl-PL" sz="1350" dirty="0">
                <a:solidFill>
                  <a:schemeClr val="accent5">
                    <a:lumMod val="75000"/>
                  </a:schemeClr>
                </a:solidFill>
                <a:latin typeface="Verdana" panose="020B0604030504040204" pitchFamily="34" charset="0"/>
              </a:rPr>
              <a:t>="</a:t>
            </a:r>
            <a:r>
              <a:rPr lang="pl-PL" sz="1350" dirty="0" err="1">
                <a:solidFill>
                  <a:schemeClr val="accent5">
                    <a:lumMod val="75000"/>
                  </a:schemeClr>
                </a:solidFill>
                <a:latin typeface="Verdana" panose="020B0604030504040204" pitchFamily="34" charset="0"/>
              </a:rPr>
              <a:t>liczba_zmiennoprzecinkowa</a:t>
            </a:r>
            <a:r>
              <a:rPr lang="pl-PL" sz="1350" dirty="0">
                <a:solidFill>
                  <a:schemeClr val="accent5">
                    <a:lumMod val="75000"/>
                  </a:schemeClr>
                </a:solidFill>
                <a:latin typeface="Verdana" panose="020B0604030504040204" pitchFamily="34" charset="0"/>
              </a:rPr>
              <a:t>"&gt;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xsd:restriction</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base</a:t>
            </a:r>
            <a:r>
              <a:rPr lang="pl-PL" sz="1350" dirty="0">
                <a:solidFill>
                  <a:schemeClr val="accent5">
                    <a:lumMod val="75000"/>
                  </a:schemeClr>
                </a:solidFill>
                <a:latin typeface="Verdana" panose="020B0604030504040204" pitchFamily="34" charset="0"/>
              </a:rPr>
              <a:t>="</a:t>
            </a:r>
            <a:r>
              <a:rPr lang="pl-PL" sz="1350" dirty="0" err="1">
                <a:solidFill>
                  <a:schemeClr val="accent5">
                    <a:lumMod val="75000"/>
                  </a:schemeClr>
                </a:solidFill>
                <a:latin typeface="Verdana" panose="020B0604030504040204" pitchFamily="34" charset="0"/>
              </a:rPr>
              <a:t>xsd:</a:t>
            </a:r>
            <a:r>
              <a:rPr lang="pl-PL" sz="1350" b="1" dirty="0" err="1">
                <a:solidFill>
                  <a:schemeClr val="accent5">
                    <a:lumMod val="75000"/>
                  </a:schemeClr>
                </a:solidFill>
                <a:latin typeface="Verdana" panose="020B0604030504040204" pitchFamily="34" charset="0"/>
              </a:rPr>
              <a:t>decimal</a:t>
            </a:r>
            <a:r>
              <a:rPr lang="pl-PL" sz="1350" dirty="0">
                <a:solidFill>
                  <a:schemeClr val="accent5">
                    <a:lumMod val="75000"/>
                  </a:schemeClr>
                </a:solidFill>
                <a:latin typeface="Verdana" panose="020B0604030504040204" pitchFamily="34" charset="0"/>
              </a:rPr>
              <a:t>"&gt;</a:t>
            </a:r>
            <a:r>
              <a:rPr lang="pl-PL" sz="1350" dirty="0">
                <a:solidFill>
                  <a:schemeClr val="accent5">
                    <a:lumMod val="75000"/>
                  </a:schemeClr>
                </a:solidFill>
              </a:rPr>
              <a:t/>
            </a:r>
            <a:br>
              <a:rPr lang="pl-PL" sz="1350" dirty="0">
                <a:solidFill>
                  <a:schemeClr val="accent5">
                    <a:lumMod val="75000"/>
                  </a:schemeClr>
                </a:solidFill>
              </a:rPr>
            </a:br>
            <a:r>
              <a:rPr lang="pl-PL" sz="1350" b="1" dirty="0">
                <a:solidFill>
                  <a:schemeClr val="accent5">
                    <a:lumMod val="75000"/>
                  </a:schemeClr>
                </a:solidFill>
                <a:latin typeface="Verdana" panose="020B0604030504040204" pitchFamily="34" charset="0"/>
              </a:rPr>
              <a:t>&lt;</a:t>
            </a:r>
            <a:r>
              <a:rPr lang="pl-PL" sz="1350" b="1" dirty="0" err="1">
                <a:solidFill>
                  <a:schemeClr val="accent5">
                    <a:lumMod val="75000"/>
                  </a:schemeClr>
                </a:solidFill>
                <a:latin typeface="Verdana" panose="020B0604030504040204" pitchFamily="34" charset="0"/>
              </a:rPr>
              <a:t>xsd:totalDigits</a:t>
            </a:r>
            <a:r>
              <a:rPr lang="pl-PL" sz="1350" b="1" dirty="0">
                <a:solidFill>
                  <a:schemeClr val="accent5">
                    <a:lumMod val="75000"/>
                  </a:schemeClr>
                </a:solidFill>
                <a:latin typeface="Verdana" panose="020B0604030504040204" pitchFamily="34" charset="0"/>
              </a:rPr>
              <a:t> </a:t>
            </a:r>
            <a:r>
              <a:rPr lang="pl-PL" sz="1350" b="1" dirty="0" err="1">
                <a:solidFill>
                  <a:schemeClr val="accent5">
                    <a:lumMod val="75000"/>
                  </a:schemeClr>
                </a:solidFill>
                <a:latin typeface="Verdana" panose="020B0604030504040204" pitchFamily="34" charset="0"/>
              </a:rPr>
              <a:t>value</a:t>
            </a:r>
            <a:r>
              <a:rPr lang="pl-PL" sz="1350" b="1" dirty="0">
                <a:solidFill>
                  <a:schemeClr val="accent5">
                    <a:lumMod val="75000"/>
                  </a:schemeClr>
                </a:solidFill>
                <a:latin typeface="Verdana" panose="020B0604030504040204" pitchFamily="34" charset="0"/>
              </a:rPr>
              <a:t>="7" /&gt;</a:t>
            </a:r>
            <a:r>
              <a:rPr lang="pl-PL" sz="1350" dirty="0">
                <a:solidFill>
                  <a:schemeClr val="accent5">
                    <a:lumMod val="75000"/>
                  </a:schemeClr>
                </a:solidFill>
              </a:rPr>
              <a:t/>
            </a:r>
            <a:br>
              <a:rPr lang="pl-PL" sz="1350" dirty="0">
                <a:solidFill>
                  <a:schemeClr val="accent5">
                    <a:lumMod val="75000"/>
                  </a:schemeClr>
                </a:solidFill>
              </a:rPr>
            </a:br>
            <a:r>
              <a:rPr lang="pl-PL" sz="1350" b="1" dirty="0">
                <a:solidFill>
                  <a:schemeClr val="accent5">
                    <a:lumMod val="75000"/>
                  </a:schemeClr>
                </a:solidFill>
                <a:latin typeface="Verdana" panose="020B0604030504040204" pitchFamily="34" charset="0"/>
              </a:rPr>
              <a:t>&lt;</a:t>
            </a:r>
            <a:r>
              <a:rPr lang="pl-PL" sz="1350" b="1" dirty="0" err="1">
                <a:solidFill>
                  <a:schemeClr val="accent5">
                    <a:lumMod val="75000"/>
                  </a:schemeClr>
                </a:solidFill>
                <a:latin typeface="Verdana" panose="020B0604030504040204" pitchFamily="34" charset="0"/>
              </a:rPr>
              <a:t>xsd:fractionDigits</a:t>
            </a:r>
            <a:r>
              <a:rPr lang="pl-PL" sz="1350" b="1" dirty="0">
                <a:solidFill>
                  <a:schemeClr val="accent5">
                    <a:lumMod val="75000"/>
                  </a:schemeClr>
                </a:solidFill>
                <a:latin typeface="Verdana" panose="020B0604030504040204" pitchFamily="34" charset="0"/>
              </a:rPr>
              <a:t> </a:t>
            </a:r>
            <a:r>
              <a:rPr lang="pl-PL" sz="1350" b="1" dirty="0" err="1">
                <a:solidFill>
                  <a:schemeClr val="accent5">
                    <a:lumMod val="75000"/>
                  </a:schemeClr>
                </a:solidFill>
                <a:latin typeface="Verdana" panose="020B0604030504040204" pitchFamily="34" charset="0"/>
              </a:rPr>
              <a:t>value</a:t>
            </a:r>
            <a:r>
              <a:rPr lang="pl-PL" sz="1350" b="1" dirty="0">
                <a:solidFill>
                  <a:schemeClr val="accent5">
                    <a:lumMod val="75000"/>
                  </a:schemeClr>
                </a:solidFill>
                <a:latin typeface="Verdana" panose="020B0604030504040204" pitchFamily="34" charset="0"/>
              </a:rPr>
              <a:t>="2" </a:t>
            </a:r>
            <a:r>
              <a:rPr lang="pl-PL" sz="1350" b="1" dirty="0" err="1">
                <a:solidFill>
                  <a:schemeClr val="accent5">
                    <a:lumMod val="75000"/>
                  </a:schemeClr>
                </a:solidFill>
                <a:latin typeface="Verdana" panose="020B0604030504040204" pitchFamily="34" charset="0"/>
              </a:rPr>
              <a:t>fixed</a:t>
            </a:r>
            <a:r>
              <a:rPr lang="pl-PL" sz="1350" b="1" dirty="0">
                <a:solidFill>
                  <a:schemeClr val="accent5">
                    <a:lumMod val="75000"/>
                  </a:schemeClr>
                </a:solidFill>
                <a:latin typeface="Verdana" panose="020B0604030504040204" pitchFamily="34" charset="0"/>
              </a:rPr>
              <a:t>="</a:t>
            </a:r>
            <a:r>
              <a:rPr lang="pl-PL" sz="1350" b="1" dirty="0" err="1">
                <a:solidFill>
                  <a:schemeClr val="accent5">
                    <a:lumMod val="75000"/>
                  </a:schemeClr>
                </a:solidFill>
                <a:latin typeface="Verdana" panose="020B0604030504040204" pitchFamily="34" charset="0"/>
              </a:rPr>
              <a:t>true</a:t>
            </a:r>
            <a:r>
              <a:rPr lang="pl-PL" sz="1350" b="1" dirty="0">
                <a:solidFill>
                  <a:schemeClr val="accent5">
                    <a:lumMod val="75000"/>
                  </a:schemeClr>
                </a:solidFill>
                <a:latin typeface="Verdana" panose="020B0604030504040204" pitchFamily="34" charset="0"/>
              </a:rPr>
              <a:t>" /&gt;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xsd:restriction</a:t>
            </a:r>
            <a:r>
              <a:rPr lang="pl-PL" sz="1350" dirty="0">
                <a:solidFill>
                  <a:schemeClr val="accent5">
                    <a:lumMod val="75000"/>
                  </a:schemeClr>
                </a:solidFill>
                <a:latin typeface="Verdana" panose="020B0604030504040204" pitchFamily="34" charset="0"/>
              </a:rPr>
              <a:t>&gt;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xsd:simpleType</a:t>
            </a:r>
            <a:r>
              <a:rPr lang="pl-PL" sz="1350" dirty="0">
                <a:solidFill>
                  <a:schemeClr val="accent5">
                    <a:lumMod val="75000"/>
                  </a:schemeClr>
                </a:solidFill>
                <a:latin typeface="Verdana" panose="020B0604030504040204" pitchFamily="34" charset="0"/>
              </a:rPr>
              <a:t>&gt;</a:t>
            </a:r>
            <a:endParaRPr lang="pl-PL" sz="1350" dirty="0">
              <a:solidFill>
                <a:schemeClr val="accent5">
                  <a:lumMod val="75000"/>
                </a:schemeClr>
              </a:solidFill>
            </a:endParaRPr>
          </a:p>
        </p:txBody>
      </p:sp>
      <p:sp>
        <p:nvSpPr>
          <p:cNvPr id="3" name="Prostokąt 2"/>
          <p:cNvSpPr/>
          <p:nvPr/>
        </p:nvSpPr>
        <p:spPr>
          <a:xfrm>
            <a:off x="4938280" y="851442"/>
            <a:ext cx="4140777" cy="1131079"/>
          </a:xfrm>
          <a:prstGeom prst="rect">
            <a:avLst/>
          </a:prstGeom>
        </p:spPr>
        <p:txBody>
          <a:bodyPr wrap="square">
            <a:spAutoFit/>
          </a:bodyPr>
          <a:lstStyle/>
          <a:p>
            <a:r>
              <a:rPr lang="pl-PL" sz="1350" dirty="0">
                <a:solidFill>
                  <a:srgbClr val="C4C6C4"/>
                </a:solidFill>
                <a:latin typeface="Verdana" panose="020B0604030504040204" pitchFamily="34" charset="0"/>
              </a:rPr>
              <a:t>W przykładzie zdefiniowany jest typ prosty o nazwie </a:t>
            </a:r>
            <a:r>
              <a:rPr lang="pl-PL" sz="1350" i="1" dirty="0" err="1">
                <a:solidFill>
                  <a:srgbClr val="C4C6C4"/>
                </a:solidFill>
                <a:latin typeface="Verdana" panose="020B0604030504040204" pitchFamily="34" charset="0"/>
              </a:rPr>
              <a:t>liczba_zmiennoprzecinkowa</a:t>
            </a:r>
            <a:r>
              <a:rPr lang="pl-PL" sz="1350" dirty="0">
                <a:solidFill>
                  <a:srgbClr val="C4C6C4"/>
                </a:solidFill>
                <a:latin typeface="Verdana" panose="020B0604030504040204" pitchFamily="34" charset="0"/>
              </a:rPr>
              <a:t> (</a:t>
            </a:r>
            <a:r>
              <a:rPr lang="pl-PL" sz="1350" b="1" dirty="0" err="1">
                <a:solidFill>
                  <a:srgbClr val="C4C6C4"/>
                </a:solidFill>
                <a:latin typeface="Verdana" panose="020B0604030504040204" pitchFamily="34" charset="0"/>
              </a:rPr>
              <a:t>decimal</a:t>
            </a:r>
            <a:r>
              <a:rPr lang="pl-PL" sz="1350" dirty="0">
                <a:solidFill>
                  <a:srgbClr val="C4C6C4"/>
                </a:solidFill>
                <a:latin typeface="Verdana" panose="020B0604030504040204" pitchFamily="34" charset="0"/>
              </a:rPr>
              <a:t>). Maksymalna liczba cyfr: 7 (</a:t>
            </a:r>
            <a:r>
              <a:rPr lang="pl-PL" sz="1350" b="1" dirty="0" err="1">
                <a:solidFill>
                  <a:srgbClr val="C4C6C4"/>
                </a:solidFill>
                <a:latin typeface="Verdana" panose="020B0604030504040204" pitchFamily="34" charset="0"/>
              </a:rPr>
              <a:t>totalDigits</a:t>
            </a:r>
            <a:r>
              <a:rPr lang="pl-PL" sz="1350" b="1" dirty="0">
                <a:solidFill>
                  <a:srgbClr val="C4C6C4"/>
                </a:solidFill>
                <a:latin typeface="Verdana" panose="020B0604030504040204" pitchFamily="34" charset="0"/>
              </a:rPr>
              <a:t>=7</a:t>
            </a:r>
            <a:r>
              <a:rPr lang="pl-PL" sz="1350" dirty="0">
                <a:solidFill>
                  <a:srgbClr val="C4C6C4"/>
                </a:solidFill>
                <a:latin typeface="Verdana" panose="020B0604030504040204" pitchFamily="34" charset="0"/>
              </a:rPr>
              <a:t>), liczba miejsc po przecinku: 2 (</a:t>
            </a:r>
            <a:r>
              <a:rPr lang="pl-PL" sz="1350" b="1" dirty="0" err="1">
                <a:solidFill>
                  <a:srgbClr val="C4C6C4"/>
                </a:solidFill>
                <a:latin typeface="Verdana" panose="020B0604030504040204" pitchFamily="34" charset="0"/>
              </a:rPr>
              <a:t>fractionDigits</a:t>
            </a:r>
            <a:r>
              <a:rPr lang="pl-PL" sz="1350" b="1" dirty="0">
                <a:solidFill>
                  <a:srgbClr val="C4C6C4"/>
                </a:solidFill>
                <a:latin typeface="Verdana" panose="020B0604030504040204" pitchFamily="34" charset="0"/>
              </a:rPr>
              <a:t>=2</a:t>
            </a:r>
            <a:r>
              <a:rPr lang="pl-PL" sz="1350" dirty="0">
                <a:solidFill>
                  <a:srgbClr val="C4C6C4"/>
                </a:solidFill>
                <a:latin typeface="Verdana" panose="020B0604030504040204" pitchFamily="34" charset="0"/>
              </a:rPr>
              <a:t>).</a:t>
            </a:r>
            <a:endParaRPr lang="pl-PL" sz="1350" dirty="0"/>
          </a:p>
        </p:txBody>
      </p:sp>
      <p:sp>
        <p:nvSpPr>
          <p:cNvPr id="5" name="Prostokąt 4"/>
          <p:cNvSpPr/>
          <p:nvPr/>
        </p:nvSpPr>
        <p:spPr>
          <a:xfrm>
            <a:off x="4218709" y="2415412"/>
            <a:ext cx="4860347" cy="2377574"/>
          </a:xfrm>
          <a:prstGeom prst="rect">
            <a:avLst/>
          </a:prstGeom>
        </p:spPr>
        <p:txBody>
          <a:bodyPr wrap="square">
            <a:spAutoFit/>
          </a:bodyPr>
          <a:lstStyle/>
          <a:p>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xml</a:t>
            </a:r>
            <a:r>
              <a:rPr lang="pl-PL" sz="1350" dirty="0">
                <a:solidFill>
                  <a:schemeClr val="accent5">
                    <a:lumMod val="75000"/>
                  </a:schemeClr>
                </a:solidFill>
                <a:latin typeface="Verdana" panose="020B0604030504040204" pitchFamily="34" charset="0"/>
              </a:rPr>
              <a:t> version="1.0" ?&gt;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xsd:schema</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xmlns:xsd</a:t>
            </a:r>
            <a:r>
              <a:rPr lang="pl-PL" sz="1350" dirty="0">
                <a:solidFill>
                  <a:schemeClr val="accent5">
                    <a:lumMod val="75000"/>
                  </a:schemeClr>
                </a:solidFill>
                <a:latin typeface="Verdana" panose="020B0604030504040204" pitchFamily="34" charset="0"/>
              </a:rPr>
              <a:t>="http://www.w3.org/2001/</a:t>
            </a:r>
            <a:r>
              <a:rPr lang="pl-PL" sz="1350" dirty="0" err="1">
                <a:solidFill>
                  <a:schemeClr val="accent5">
                    <a:lumMod val="75000"/>
                  </a:schemeClr>
                </a:solidFill>
                <a:latin typeface="Verdana" panose="020B0604030504040204" pitchFamily="34" charset="0"/>
              </a:rPr>
              <a:t>XMLSchema</a:t>
            </a:r>
            <a:r>
              <a:rPr lang="pl-PL" sz="1350" dirty="0">
                <a:solidFill>
                  <a:schemeClr val="accent5">
                    <a:lumMod val="75000"/>
                  </a:schemeClr>
                </a:solidFill>
                <a:latin typeface="Verdana" panose="020B0604030504040204" pitchFamily="34" charset="0"/>
              </a:rPr>
              <a:t>"&gt; </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xsd:simpleType</a:t>
            </a:r>
            <a:r>
              <a:rPr lang="pl-PL" sz="1350" dirty="0">
                <a:solidFill>
                  <a:schemeClr val="accent5">
                    <a:lumMod val="75000"/>
                  </a:schemeClr>
                </a:solidFill>
                <a:latin typeface="Verdana" panose="020B0604030504040204" pitchFamily="34" charset="0"/>
              </a:rPr>
              <a:t>="</a:t>
            </a:r>
            <a:r>
              <a:rPr lang="pl-PL" sz="1350" dirty="0" err="1">
                <a:solidFill>
                  <a:schemeClr val="accent5">
                    <a:lumMod val="75000"/>
                  </a:schemeClr>
                </a:solidFill>
                <a:latin typeface="Verdana" panose="020B0604030504040204" pitchFamily="34" charset="0"/>
              </a:rPr>
              <a:t>plec</a:t>
            </a:r>
            <a:r>
              <a:rPr lang="pl-PL" sz="1350" dirty="0">
                <a:solidFill>
                  <a:schemeClr val="accent5">
                    <a:lumMod val="75000"/>
                  </a:schemeClr>
                </a:solidFill>
                <a:latin typeface="Verdana" panose="020B0604030504040204" pitchFamily="34" charset="0"/>
              </a:rPr>
              <a:t>"&gt;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xsd:restriction</a:t>
            </a:r>
            <a:r>
              <a:rPr lang="pl-PL" sz="1350" dirty="0">
                <a:solidFill>
                  <a:schemeClr val="accent5">
                    <a:lumMod val="75000"/>
                  </a:schemeClr>
                </a:solidFill>
                <a:latin typeface="Verdana" panose="020B0604030504040204" pitchFamily="34" charset="0"/>
              </a:rPr>
              <a:t> </a:t>
            </a:r>
            <a:r>
              <a:rPr lang="pl-PL" sz="1350" dirty="0" err="1">
                <a:solidFill>
                  <a:schemeClr val="accent5">
                    <a:lumMod val="75000"/>
                  </a:schemeClr>
                </a:solidFill>
                <a:latin typeface="Verdana" panose="020B0604030504040204" pitchFamily="34" charset="0"/>
              </a:rPr>
              <a:t>base</a:t>
            </a:r>
            <a:r>
              <a:rPr lang="pl-PL" sz="1350" dirty="0">
                <a:solidFill>
                  <a:schemeClr val="accent5">
                    <a:lumMod val="75000"/>
                  </a:schemeClr>
                </a:solidFill>
                <a:latin typeface="Verdana" panose="020B0604030504040204" pitchFamily="34" charset="0"/>
              </a:rPr>
              <a:t>="</a:t>
            </a:r>
            <a:r>
              <a:rPr lang="pl-PL" sz="1350" dirty="0" err="1">
                <a:solidFill>
                  <a:schemeClr val="accent5">
                    <a:lumMod val="75000"/>
                  </a:schemeClr>
                </a:solidFill>
                <a:latin typeface="Verdana" panose="020B0604030504040204" pitchFamily="34" charset="0"/>
              </a:rPr>
              <a:t>xsd:string</a:t>
            </a:r>
            <a:r>
              <a:rPr lang="pl-PL" sz="1350" dirty="0">
                <a:solidFill>
                  <a:schemeClr val="accent5">
                    <a:lumMod val="75000"/>
                  </a:schemeClr>
                </a:solidFill>
                <a:latin typeface="Verdana" panose="020B0604030504040204" pitchFamily="34" charset="0"/>
              </a:rPr>
              <a:t>"&gt;</a:t>
            </a:r>
            <a:r>
              <a:rPr lang="pl-PL" sz="1350" dirty="0">
                <a:solidFill>
                  <a:schemeClr val="accent5">
                    <a:lumMod val="75000"/>
                  </a:schemeClr>
                </a:solidFill>
              </a:rPr>
              <a:t/>
            </a:r>
            <a:br>
              <a:rPr lang="pl-PL" sz="1350" dirty="0">
                <a:solidFill>
                  <a:schemeClr val="accent5">
                    <a:lumMod val="75000"/>
                  </a:schemeClr>
                </a:solidFill>
              </a:rPr>
            </a:br>
            <a:r>
              <a:rPr lang="pl-PL" sz="1350" b="1" dirty="0">
                <a:solidFill>
                  <a:schemeClr val="accent5">
                    <a:lumMod val="75000"/>
                  </a:schemeClr>
                </a:solidFill>
                <a:latin typeface="Verdana" panose="020B0604030504040204" pitchFamily="34" charset="0"/>
              </a:rPr>
              <a:t>&lt;</a:t>
            </a:r>
            <a:r>
              <a:rPr lang="pl-PL" sz="1350" b="1" dirty="0" err="1">
                <a:solidFill>
                  <a:schemeClr val="accent5">
                    <a:lumMod val="75000"/>
                  </a:schemeClr>
                </a:solidFill>
                <a:latin typeface="Verdana" panose="020B0604030504040204" pitchFamily="34" charset="0"/>
              </a:rPr>
              <a:t>xsd:enumeration</a:t>
            </a:r>
            <a:r>
              <a:rPr lang="pl-PL" sz="1350" b="1" dirty="0">
                <a:solidFill>
                  <a:schemeClr val="accent5">
                    <a:lumMod val="75000"/>
                  </a:schemeClr>
                </a:solidFill>
                <a:latin typeface="Verdana" panose="020B0604030504040204" pitchFamily="34" charset="0"/>
              </a:rPr>
              <a:t> </a:t>
            </a:r>
            <a:r>
              <a:rPr lang="pl-PL" sz="1350" b="1" dirty="0" err="1">
                <a:solidFill>
                  <a:schemeClr val="accent5">
                    <a:lumMod val="75000"/>
                  </a:schemeClr>
                </a:solidFill>
                <a:latin typeface="Verdana" panose="020B0604030504040204" pitchFamily="34" charset="0"/>
              </a:rPr>
              <a:t>value</a:t>
            </a:r>
            <a:r>
              <a:rPr lang="pl-PL" sz="1350" b="1" dirty="0">
                <a:solidFill>
                  <a:schemeClr val="accent5">
                    <a:lumMod val="75000"/>
                  </a:schemeClr>
                </a:solidFill>
                <a:latin typeface="Verdana" panose="020B0604030504040204" pitchFamily="34" charset="0"/>
              </a:rPr>
              <a:t>="mężczyzna" /&gt;</a:t>
            </a:r>
            <a:br>
              <a:rPr lang="pl-PL" sz="1350" b="1" dirty="0">
                <a:solidFill>
                  <a:schemeClr val="accent5">
                    <a:lumMod val="75000"/>
                  </a:schemeClr>
                </a:solidFill>
                <a:latin typeface="Verdana" panose="020B0604030504040204" pitchFamily="34" charset="0"/>
              </a:rPr>
            </a:br>
            <a:r>
              <a:rPr lang="pl-PL" sz="1350" b="1" dirty="0">
                <a:solidFill>
                  <a:schemeClr val="accent5">
                    <a:lumMod val="75000"/>
                  </a:schemeClr>
                </a:solidFill>
                <a:latin typeface="Verdana" panose="020B0604030504040204" pitchFamily="34" charset="0"/>
              </a:rPr>
              <a:t>&lt;</a:t>
            </a:r>
            <a:r>
              <a:rPr lang="pl-PL" sz="1350" b="1" dirty="0" err="1">
                <a:solidFill>
                  <a:schemeClr val="accent5">
                    <a:lumMod val="75000"/>
                  </a:schemeClr>
                </a:solidFill>
                <a:latin typeface="Verdana" panose="020B0604030504040204" pitchFamily="34" charset="0"/>
              </a:rPr>
              <a:t>xsd:enumeration</a:t>
            </a:r>
            <a:r>
              <a:rPr lang="pl-PL" sz="1350" b="1" dirty="0">
                <a:solidFill>
                  <a:schemeClr val="accent5">
                    <a:lumMod val="75000"/>
                  </a:schemeClr>
                </a:solidFill>
                <a:latin typeface="Verdana" panose="020B0604030504040204" pitchFamily="34" charset="0"/>
              </a:rPr>
              <a:t> </a:t>
            </a:r>
            <a:r>
              <a:rPr lang="pl-PL" sz="1350" b="1" dirty="0" err="1">
                <a:solidFill>
                  <a:schemeClr val="accent5">
                    <a:lumMod val="75000"/>
                  </a:schemeClr>
                </a:solidFill>
                <a:latin typeface="Verdana" panose="020B0604030504040204" pitchFamily="34" charset="0"/>
              </a:rPr>
              <a:t>value</a:t>
            </a:r>
            <a:r>
              <a:rPr lang="pl-PL" sz="1350" b="1" dirty="0">
                <a:solidFill>
                  <a:schemeClr val="accent5">
                    <a:lumMod val="75000"/>
                  </a:schemeClr>
                </a:solidFill>
                <a:latin typeface="Verdana" panose="020B0604030504040204" pitchFamily="34" charset="0"/>
              </a:rPr>
              <a:t>="kobieta" /&gt;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xsd:restriction</a:t>
            </a:r>
            <a:r>
              <a:rPr lang="pl-PL" sz="1350" dirty="0">
                <a:solidFill>
                  <a:schemeClr val="accent5">
                    <a:lumMod val="75000"/>
                  </a:schemeClr>
                </a:solidFill>
                <a:latin typeface="Verdana" panose="020B0604030504040204" pitchFamily="34" charset="0"/>
              </a:rPr>
              <a:t>&gt;</a:t>
            </a:r>
            <a:r>
              <a:rPr lang="pl-PL" sz="1350" dirty="0">
                <a:solidFill>
                  <a:schemeClr val="accent5">
                    <a:lumMod val="75000"/>
                  </a:schemeClr>
                </a:solidFill>
              </a:rPr>
              <a:t/>
            </a:r>
            <a:br>
              <a:rPr lang="pl-PL" sz="1350" dirty="0">
                <a:solidFill>
                  <a:schemeClr val="accent5">
                    <a:lumMod val="75000"/>
                  </a:schemeClr>
                </a:solidFill>
              </a:rPr>
            </a:br>
            <a:r>
              <a:rPr lang="pl-PL" sz="1350" dirty="0">
                <a:solidFill>
                  <a:schemeClr val="accent5">
                    <a:lumMod val="75000"/>
                  </a:schemeClr>
                </a:solidFill>
                <a:latin typeface="Verdana" panose="020B0604030504040204" pitchFamily="34" charset="0"/>
              </a:rPr>
              <a:t>&lt;/</a:t>
            </a:r>
            <a:r>
              <a:rPr lang="pl-PL" sz="1350" dirty="0" err="1">
                <a:solidFill>
                  <a:schemeClr val="accent5">
                    <a:lumMod val="75000"/>
                  </a:schemeClr>
                </a:solidFill>
                <a:latin typeface="Verdana" panose="020B0604030504040204" pitchFamily="34" charset="0"/>
              </a:rPr>
              <a:t>xsd:simpleType</a:t>
            </a:r>
            <a:r>
              <a:rPr lang="pl-PL" sz="1350" dirty="0">
                <a:solidFill>
                  <a:schemeClr val="accent5">
                    <a:lumMod val="75000"/>
                  </a:schemeClr>
                </a:solidFill>
                <a:latin typeface="Verdana" panose="020B0604030504040204" pitchFamily="34" charset="0"/>
              </a:rPr>
              <a:t>&gt;</a:t>
            </a:r>
            <a:endParaRPr lang="pl-PL" sz="1350" dirty="0">
              <a:solidFill>
                <a:schemeClr val="accent5">
                  <a:lumMod val="75000"/>
                </a:schemeClr>
              </a:solidFill>
            </a:endParaRPr>
          </a:p>
        </p:txBody>
      </p:sp>
      <p:sp>
        <p:nvSpPr>
          <p:cNvPr id="6" name="Prostokąt 5"/>
          <p:cNvSpPr/>
          <p:nvPr/>
        </p:nvSpPr>
        <p:spPr>
          <a:xfrm>
            <a:off x="228600" y="3020406"/>
            <a:ext cx="3660198" cy="923330"/>
          </a:xfrm>
          <a:prstGeom prst="rect">
            <a:avLst/>
          </a:prstGeom>
        </p:spPr>
        <p:txBody>
          <a:bodyPr wrap="square">
            <a:spAutoFit/>
          </a:bodyPr>
          <a:lstStyle/>
          <a:p>
            <a:r>
              <a:rPr lang="pl-PL" sz="1350" dirty="0">
                <a:solidFill>
                  <a:srgbClr val="C4C6C4"/>
                </a:solidFill>
                <a:latin typeface="Verdana" panose="020B0604030504040204" pitchFamily="34" charset="0"/>
              </a:rPr>
              <a:t>W przykładzie zastosowane jest wyliczenie (</a:t>
            </a:r>
            <a:r>
              <a:rPr lang="pl-PL" sz="1350" b="1" dirty="0" err="1">
                <a:solidFill>
                  <a:srgbClr val="C4C6C4"/>
                </a:solidFill>
                <a:latin typeface="Verdana" panose="020B0604030504040204" pitchFamily="34" charset="0"/>
              </a:rPr>
              <a:t>enumeration</a:t>
            </a:r>
            <a:r>
              <a:rPr lang="pl-PL" sz="1350" dirty="0">
                <a:solidFill>
                  <a:srgbClr val="C4C6C4"/>
                </a:solidFill>
                <a:latin typeface="Verdana" panose="020B0604030504040204" pitchFamily="34" charset="0"/>
              </a:rPr>
              <a:t>). Typ </a:t>
            </a:r>
            <a:r>
              <a:rPr lang="pl-PL" sz="1350" i="1" dirty="0" err="1">
                <a:solidFill>
                  <a:srgbClr val="C4C6C4"/>
                </a:solidFill>
                <a:latin typeface="Verdana" panose="020B0604030504040204" pitchFamily="34" charset="0"/>
              </a:rPr>
              <a:t>plec</a:t>
            </a:r>
            <a:r>
              <a:rPr lang="pl-PL" sz="1350" dirty="0">
                <a:solidFill>
                  <a:srgbClr val="C4C6C4"/>
                </a:solidFill>
                <a:latin typeface="Verdana" panose="020B0604030504040204" pitchFamily="34" charset="0"/>
              </a:rPr>
              <a:t> może przybierać jedną z dwóch </a:t>
            </a:r>
            <a:r>
              <a:rPr lang="pl-PL" sz="1350" dirty="0" err="1">
                <a:solidFill>
                  <a:srgbClr val="C4C6C4"/>
                </a:solidFill>
                <a:latin typeface="Verdana" panose="020B0604030504040204" pitchFamily="34" charset="0"/>
              </a:rPr>
              <a:t>wartości:</a:t>
            </a:r>
            <a:r>
              <a:rPr lang="pl-PL" sz="1350" i="1" dirty="0" err="1">
                <a:solidFill>
                  <a:srgbClr val="C4C6C4"/>
                </a:solidFill>
                <a:latin typeface="Verdana" panose="020B0604030504040204" pitchFamily="34" charset="0"/>
              </a:rPr>
              <a:t>mężczyzna</a:t>
            </a:r>
            <a:r>
              <a:rPr lang="pl-PL" sz="1350" i="1" dirty="0">
                <a:solidFill>
                  <a:srgbClr val="C4C6C4"/>
                </a:solidFill>
                <a:latin typeface="Verdana" panose="020B0604030504040204" pitchFamily="34" charset="0"/>
              </a:rPr>
              <a:t> </a:t>
            </a:r>
            <a:r>
              <a:rPr lang="pl-PL" sz="1350" dirty="0">
                <a:solidFill>
                  <a:srgbClr val="C4C6C4"/>
                </a:solidFill>
                <a:latin typeface="Verdana" panose="020B0604030504040204" pitchFamily="34" charset="0"/>
              </a:rPr>
              <a:t>lub </a:t>
            </a:r>
            <a:r>
              <a:rPr lang="pl-PL" sz="1350" i="1" dirty="0">
                <a:solidFill>
                  <a:srgbClr val="C4C6C4"/>
                </a:solidFill>
                <a:latin typeface="Verdana" panose="020B0604030504040204" pitchFamily="34" charset="0"/>
              </a:rPr>
              <a:t>kobieta</a:t>
            </a:r>
            <a:r>
              <a:rPr lang="pl-PL" sz="1350" dirty="0">
                <a:solidFill>
                  <a:srgbClr val="C4C6C4"/>
                </a:solidFill>
                <a:latin typeface="Verdana" panose="020B0604030504040204" pitchFamily="34" charset="0"/>
              </a:rPr>
              <a:t>.</a:t>
            </a:r>
            <a:endParaRPr lang="pl-PL" sz="1350" dirty="0"/>
          </a:p>
        </p:txBody>
      </p:sp>
    </p:spTree>
    <p:extLst>
      <p:ext uri="{BB962C8B-B14F-4D97-AF65-F5344CB8AC3E}">
        <p14:creationId xmlns:p14="http://schemas.microsoft.com/office/powerpoint/2010/main" val="28972390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smtClean="0"/>
              <a:t>XSLT</a:t>
            </a:r>
            <a:endParaRPr lang="pl-PL" dirty="0"/>
          </a:p>
        </p:txBody>
      </p:sp>
      <p:pic>
        <p:nvPicPr>
          <p:cNvPr id="5" name="Symbol zastępczy obrazu 4"/>
          <p:cNvPicPr>
            <a:picLocks noGrp="1" noChangeAspect="1"/>
          </p:cNvPicPr>
          <p:nvPr>
            <p:ph type="pic" idx="1"/>
          </p:nvPr>
        </p:nvPicPr>
        <p:blipFill>
          <a:blip r:embed="rId2">
            <a:extLst>
              <a:ext uri="{28A0092B-C50C-407E-A947-70E740481C1C}">
                <a14:useLocalDpi xmlns:a14="http://schemas.microsoft.com/office/drawing/2010/main" val="0"/>
              </a:ext>
            </a:extLst>
          </a:blip>
          <a:srcRect t="24993" b="24993"/>
          <a:stretch>
            <a:fillRect/>
          </a:stretch>
        </p:blipFill>
        <p:spPr/>
      </p:pic>
    </p:spTree>
    <p:extLst>
      <p:ext uri="{BB962C8B-B14F-4D97-AF65-F5344CB8AC3E}">
        <p14:creationId xmlns:p14="http://schemas.microsoft.com/office/powerpoint/2010/main" val="22785848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929986" y="555820"/>
            <a:ext cx="5935807" cy="3831818"/>
          </a:xfrm>
          <a:prstGeom prst="rect">
            <a:avLst/>
          </a:prstGeom>
        </p:spPr>
        <p:txBody>
          <a:bodyPr wrap="square">
            <a:spAutoFit/>
          </a:bodyPr>
          <a:lstStyle/>
          <a:p>
            <a:r>
              <a:rPr lang="pl-PL" sz="1350" b="1" cap="small" dirty="0">
                <a:solidFill>
                  <a:srgbClr val="0080C0"/>
                </a:solidFill>
                <a:latin typeface="Verdana" panose="020B0604030504040204" pitchFamily="34" charset="0"/>
              </a:rPr>
              <a:t>Czym jest XSL ?</a:t>
            </a:r>
          </a:p>
          <a:p>
            <a:r>
              <a:rPr lang="pl-PL" sz="1350" dirty="0"/>
              <a:t/>
            </a:r>
            <a:br>
              <a:rPr lang="pl-PL" sz="1350" dirty="0"/>
            </a:br>
            <a:r>
              <a:rPr lang="pl-PL" sz="1350" dirty="0">
                <a:solidFill>
                  <a:srgbClr val="555555"/>
                </a:solidFill>
                <a:latin typeface="Verdana" panose="020B0604030504040204" pitchFamily="34" charset="0"/>
              </a:rPr>
              <a:t>XSL jest skrótem od </a:t>
            </a:r>
            <a:r>
              <a:rPr lang="pl-PL" sz="1350" dirty="0" err="1">
                <a:solidFill>
                  <a:srgbClr val="555555"/>
                </a:solidFill>
                <a:latin typeface="Verdana" panose="020B0604030504040204" pitchFamily="34" charset="0"/>
              </a:rPr>
              <a:t>EXtensible</a:t>
            </a:r>
            <a:r>
              <a:rPr lang="pl-PL" sz="1350" dirty="0">
                <a:solidFill>
                  <a:srgbClr val="555555"/>
                </a:solidFill>
                <a:latin typeface="Verdana" panose="020B0604030504040204" pitchFamily="34" charset="0"/>
              </a:rPr>
              <a:t> </a:t>
            </a:r>
            <a:r>
              <a:rPr lang="pl-PL" sz="1350" dirty="0" err="1">
                <a:solidFill>
                  <a:srgbClr val="555555"/>
                </a:solidFill>
                <a:latin typeface="Verdana" panose="020B0604030504040204" pitchFamily="34" charset="0"/>
              </a:rPr>
              <a:t>Stylesheet</a:t>
            </a:r>
            <a:r>
              <a:rPr lang="pl-PL" sz="1350" dirty="0">
                <a:solidFill>
                  <a:srgbClr val="555555"/>
                </a:solidFill>
                <a:latin typeface="Verdana" panose="020B0604030504040204" pitchFamily="34" charset="0"/>
              </a:rPr>
              <a:t> Language co w wolnym tłumaczeniu oznacza "rozszerzalny język stylów". Jest on tym samym dla XML czym CSS dla HTML.</a:t>
            </a:r>
            <a:r>
              <a:rPr lang="pl-PL" sz="1350" dirty="0"/>
              <a:t/>
            </a:r>
            <a:br>
              <a:rPr lang="pl-PL" sz="1350" dirty="0"/>
            </a:br>
            <a:r>
              <a:rPr lang="pl-PL" sz="1350" dirty="0"/>
              <a:t/>
            </a:r>
            <a:br>
              <a:rPr lang="pl-PL" sz="1350" dirty="0"/>
            </a:br>
            <a:r>
              <a:rPr lang="pl-PL" sz="1350" dirty="0">
                <a:solidFill>
                  <a:srgbClr val="555555"/>
                </a:solidFill>
                <a:latin typeface="Verdana" panose="020B0604030504040204" pitchFamily="34" charset="0"/>
              </a:rPr>
              <a:t>HTML wykorzystuje jednak dobrze zdefiniowane znaczniki, których znaczenie jest opisane i znane powszechnie. Tak więc dodanie stylów prezentujących zawartość dokumentu HTML w nowy urozmaicony sposób (np. zmiana kolorów, kroju czcionki) jest prosta i wymaga jedynie stworzenia stylu CSS i połączenia go z konkretnym dokumentem HTML.</a:t>
            </a:r>
            <a:r>
              <a:rPr lang="pl-PL" sz="1350" dirty="0"/>
              <a:t/>
            </a:r>
            <a:br>
              <a:rPr lang="pl-PL" sz="1350" dirty="0"/>
            </a:br>
            <a:r>
              <a:rPr lang="pl-PL" sz="1350" dirty="0"/>
              <a:t/>
            </a:r>
            <a:br>
              <a:rPr lang="pl-PL" sz="1350" dirty="0"/>
            </a:br>
            <a:r>
              <a:rPr lang="pl-PL" sz="1350" dirty="0">
                <a:solidFill>
                  <a:srgbClr val="555555"/>
                </a:solidFill>
                <a:latin typeface="Verdana" panose="020B0604030504040204" pitchFamily="34" charset="0"/>
              </a:rPr>
              <a:t>W przypadku XML, sprawa jest nieco bardziej skomplikowana, ponieważ XML nie wykorzystuje predefiniowanych znaczników. Są one definiowane przez użytkownika, a ich znaczenie nie jest powszechnie znane. To XSL opisuje w jaki sposób dokument XML ma zostać zaprezentowany.</a:t>
            </a:r>
            <a:endParaRPr lang="pl-PL" sz="1350" dirty="0"/>
          </a:p>
        </p:txBody>
      </p:sp>
    </p:spTree>
    <p:extLst>
      <p:ext uri="{BB962C8B-B14F-4D97-AF65-F5344CB8AC3E}">
        <p14:creationId xmlns:p14="http://schemas.microsoft.com/office/powerpoint/2010/main" val="3915538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779318" y="693222"/>
            <a:ext cx="7084002" cy="2585323"/>
          </a:xfrm>
          <a:prstGeom prst="rect">
            <a:avLst/>
          </a:prstGeom>
        </p:spPr>
        <p:txBody>
          <a:bodyPr wrap="square">
            <a:spAutoFit/>
          </a:bodyPr>
          <a:lstStyle/>
          <a:p>
            <a:pPr algn="just">
              <a:buFont typeface="Arial" panose="020B0604020202020204" pitchFamily="34" charset="0"/>
              <a:buChar char="•"/>
            </a:pPr>
            <a:r>
              <a:rPr lang="pl-PL" sz="1350" dirty="0">
                <a:solidFill>
                  <a:srgbClr val="555555"/>
                </a:solidFill>
                <a:latin typeface="Verdana" panose="020B0604030504040204" pitchFamily="34" charset="0"/>
              </a:rPr>
              <a:t>Można wyróżnić 3 składowe XSL:</a:t>
            </a:r>
          </a:p>
          <a:p>
            <a:pPr algn="just"/>
            <a:endParaRPr lang="pl-PL" sz="1350" dirty="0">
              <a:solidFill>
                <a:srgbClr val="555555"/>
              </a:solidFill>
              <a:latin typeface="Verdana" panose="020B0604030504040204" pitchFamily="34" charset="0"/>
            </a:endParaRPr>
          </a:p>
          <a:p>
            <a:pPr algn="just">
              <a:buFont typeface="Arial" panose="020B0604020202020204" pitchFamily="34" charset="0"/>
              <a:buChar char="•"/>
            </a:pPr>
            <a:r>
              <a:rPr lang="pl-PL" sz="1350" dirty="0">
                <a:solidFill>
                  <a:srgbClr val="0080C0"/>
                </a:solidFill>
                <a:latin typeface="Verdana" panose="020B0604030504040204" pitchFamily="34" charset="0"/>
                <a:hlinkClick r:id="rId2"/>
              </a:rPr>
              <a:t>XSLT</a:t>
            </a:r>
            <a:r>
              <a:rPr lang="pl-PL" sz="1350" dirty="0">
                <a:solidFill>
                  <a:srgbClr val="555555"/>
                </a:solidFill>
                <a:latin typeface="Verdana" panose="020B0604030504040204" pitchFamily="34" charset="0"/>
              </a:rPr>
              <a:t> - język </a:t>
            </a:r>
            <a:r>
              <a:rPr lang="pl-PL" sz="1350" dirty="0" err="1">
                <a:solidFill>
                  <a:srgbClr val="555555"/>
                </a:solidFill>
                <a:latin typeface="Verdana" panose="020B0604030504040204" pitchFamily="34" charset="0"/>
              </a:rPr>
              <a:t>trasformacji</a:t>
            </a:r>
            <a:r>
              <a:rPr lang="pl-PL" sz="1350" dirty="0">
                <a:solidFill>
                  <a:srgbClr val="555555"/>
                </a:solidFill>
                <a:latin typeface="Verdana" panose="020B0604030504040204" pitchFamily="34" charset="0"/>
              </a:rPr>
              <a:t> dokumentów XML</a:t>
            </a:r>
          </a:p>
          <a:p>
            <a:pPr algn="just">
              <a:buFont typeface="Arial" panose="020B0604020202020204" pitchFamily="34" charset="0"/>
              <a:buChar char="•"/>
            </a:pPr>
            <a:r>
              <a:rPr lang="pl-PL" sz="1350" dirty="0" err="1">
                <a:solidFill>
                  <a:srgbClr val="0080C0"/>
                </a:solidFill>
                <a:latin typeface="Verdana" panose="020B0604030504040204" pitchFamily="34" charset="0"/>
                <a:hlinkClick r:id="rId3"/>
              </a:rPr>
              <a:t>XPath</a:t>
            </a:r>
            <a:r>
              <a:rPr lang="pl-PL" sz="1350" dirty="0">
                <a:solidFill>
                  <a:srgbClr val="555555"/>
                </a:solidFill>
                <a:latin typeface="Verdana" panose="020B0604030504040204" pitchFamily="34" charset="0"/>
              </a:rPr>
              <a:t> - język do nawigacji w dokumentach XML</a:t>
            </a:r>
          </a:p>
          <a:p>
            <a:pPr algn="just">
              <a:buFont typeface="Arial" panose="020B0604020202020204" pitchFamily="34" charset="0"/>
              <a:buChar char="•"/>
            </a:pPr>
            <a:r>
              <a:rPr lang="pl-PL" sz="1350" dirty="0">
                <a:solidFill>
                  <a:srgbClr val="0080C0"/>
                </a:solidFill>
                <a:latin typeface="Verdana" panose="020B0604030504040204" pitchFamily="34" charset="0"/>
                <a:hlinkClick r:id="rId4"/>
              </a:rPr>
              <a:t>XSL-FO</a:t>
            </a:r>
            <a:r>
              <a:rPr lang="pl-PL" sz="1350" dirty="0">
                <a:solidFill>
                  <a:srgbClr val="555555"/>
                </a:solidFill>
                <a:latin typeface="Verdana" panose="020B0604030504040204" pitchFamily="34" charset="0"/>
              </a:rPr>
              <a:t> - język do formatowania dokumentów XML</a:t>
            </a:r>
          </a:p>
          <a:p>
            <a:pPr algn="just"/>
            <a:endParaRPr lang="pl-PL" sz="1350" dirty="0">
              <a:solidFill>
                <a:srgbClr val="555555"/>
              </a:solidFill>
              <a:latin typeface="Verdana" panose="020B0604030504040204" pitchFamily="34" charset="0"/>
            </a:endParaRPr>
          </a:p>
          <a:p>
            <a:r>
              <a:rPr lang="pl-PL" sz="1350" dirty="0">
                <a:solidFill>
                  <a:srgbClr val="555555"/>
                </a:solidFill>
                <a:latin typeface="Verdana" panose="020B0604030504040204" pitchFamily="34" charset="0"/>
              </a:rPr>
              <a:t>XSLT jest skrótem od XSL </a:t>
            </a:r>
            <a:r>
              <a:rPr lang="pl-PL" sz="1350" dirty="0" err="1">
                <a:solidFill>
                  <a:srgbClr val="555555"/>
                </a:solidFill>
                <a:latin typeface="Verdana" panose="020B0604030504040204" pitchFamily="34" charset="0"/>
              </a:rPr>
              <a:t>Transformations</a:t>
            </a:r>
            <a:r>
              <a:rPr lang="pl-PL" sz="1350" dirty="0">
                <a:solidFill>
                  <a:srgbClr val="555555"/>
                </a:solidFill>
                <a:latin typeface="Verdana" panose="020B0604030504040204" pitchFamily="34" charset="0"/>
              </a:rPr>
              <a:t>. Jak wcześniej wspomniano jest to język służący do pisania arkuszy dokonujących transformacji dokumentów XML. Jest to język deklaratywny, co oznacza, że treść szablonu jest wyrażeniem opisującym zawartość dokumentu wynikowego. Nie istnieją imperatywne polecenia, które umożliwiają modyfikację stanu, wypisanie czegokolwiek na wyście etc.</a:t>
            </a:r>
            <a:endParaRPr lang="pl-PL" sz="1350" dirty="0"/>
          </a:p>
        </p:txBody>
      </p:sp>
    </p:spTree>
    <p:extLst>
      <p:ext uri="{BB962C8B-B14F-4D97-AF65-F5344CB8AC3E}">
        <p14:creationId xmlns:p14="http://schemas.microsoft.com/office/powerpoint/2010/main" val="13501883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576695" y="1706129"/>
            <a:ext cx="7715250" cy="1546577"/>
          </a:xfrm>
          <a:prstGeom prst="rect">
            <a:avLst/>
          </a:prstGeom>
        </p:spPr>
        <p:txBody>
          <a:bodyPr wrap="square">
            <a:spAutoFit/>
          </a:bodyPr>
          <a:lstStyle/>
          <a:p>
            <a:pPr algn="just">
              <a:buFont typeface="Arial" panose="020B0604020202020204" pitchFamily="34" charset="0"/>
              <a:buChar char="•"/>
            </a:pPr>
            <a:r>
              <a:rPr lang="pl-PL" sz="1350" dirty="0">
                <a:solidFill>
                  <a:srgbClr val="555555"/>
                </a:solidFill>
                <a:latin typeface="Verdana" panose="020B0604030504040204" pitchFamily="34" charset="0"/>
              </a:rPr>
              <a:t>Wynikiem wspomnianej wcześniej transformacji jest wynikowy dokument, który może być zapisany jako:</a:t>
            </a:r>
          </a:p>
          <a:p>
            <a:pPr algn="just">
              <a:buFont typeface="Arial" panose="020B0604020202020204" pitchFamily="34" charset="0"/>
              <a:buChar char="•"/>
            </a:pPr>
            <a:endParaRPr lang="pl-PL" sz="1350" dirty="0">
              <a:solidFill>
                <a:srgbClr val="555555"/>
              </a:solidFill>
              <a:latin typeface="Verdana" panose="020B0604030504040204" pitchFamily="34" charset="0"/>
            </a:endParaRPr>
          </a:p>
          <a:p>
            <a:pPr algn="just">
              <a:buFont typeface="Arial" panose="020B0604020202020204" pitchFamily="34" charset="0"/>
              <a:buChar char="•"/>
            </a:pPr>
            <a:r>
              <a:rPr lang="pl-PL" sz="1350" dirty="0" err="1">
                <a:solidFill>
                  <a:srgbClr val="555555"/>
                </a:solidFill>
                <a:latin typeface="Verdana" panose="020B0604030504040204" pitchFamily="34" charset="0"/>
              </a:rPr>
              <a:t>xml</a:t>
            </a:r>
            <a:r>
              <a:rPr lang="pl-PL" sz="1350" dirty="0">
                <a:solidFill>
                  <a:srgbClr val="555555"/>
                </a:solidFill>
                <a:latin typeface="Verdana" panose="020B0604030504040204" pitchFamily="34" charset="0"/>
              </a:rPr>
              <a:t> – zapisywany jest dokument XML,</a:t>
            </a:r>
          </a:p>
          <a:p>
            <a:pPr algn="just">
              <a:buFont typeface="Arial" panose="020B0604020202020204" pitchFamily="34" charset="0"/>
              <a:buChar char="•"/>
            </a:pPr>
            <a:r>
              <a:rPr lang="pl-PL" sz="1350" dirty="0" err="1">
                <a:solidFill>
                  <a:srgbClr val="555555"/>
                </a:solidFill>
                <a:latin typeface="Verdana" panose="020B0604030504040204" pitchFamily="34" charset="0"/>
              </a:rPr>
              <a:t>text</a:t>
            </a:r>
            <a:r>
              <a:rPr lang="pl-PL" sz="1350" dirty="0">
                <a:solidFill>
                  <a:srgbClr val="555555"/>
                </a:solidFill>
                <a:latin typeface="Verdana" panose="020B0604030504040204" pitchFamily="34" charset="0"/>
              </a:rPr>
              <a:t> – wypisanie tylko węzłów tekstowych dokumentu, bez żadnych znaczników,</a:t>
            </a:r>
          </a:p>
          <a:p>
            <a:pPr algn="just">
              <a:buFont typeface="Arial" panose="020B0604020202020204" pitchFamily="34" charset="0"/>
              <a:buChar char="•"/>
            </a:pPr>
            <a:r>
              <a:rPr lang="pl-PL" sz="1350" dirty="0" err="1">
                <a:solidFill>
                  <a:srgbClr val="555555"/>
                </a:solidFill>
                <a:latin typeface="Verdana" panose="020B0604030504040204" pitchFamily="34" charset="0"/>
              </a:rPr>
              <a:t>html</a:t>
            </a:r>
            <a:r>
              <a:rPr lang="pl-PL" sz="1350" dirty="0">
                <a:solidFill>
                  <a:srgbClr val="555555"/>
                </a:solidFill>
                <a:latin typeface="Verdana" panose="020B0604030504040204" pitchFamily="34" charset="0"/>
              </a:rPr>
              <a:t> – zapisywany jako HTML, (wynikiem jest drzewo dokumentu HTML, które jest poprawnie interpretowane przez stare przeglądarki)</a:t>
            </a:r>
          </a:p>
        </p:txBody>
      </p:sp>
    </p:spTree>
    <p:extLst>
      <p:ext uri="{BB962C8B-B14F-4D97-AF65-F5344CB8AC3E}">
        <p14:creationId xmlns:p14="http://schemas.microsoft.com/office/powerpoint/2010/main" val="29161097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upa 1"/>
          <p:cNvGrpSpPr/>
          <p:nvPr/>
        </p:nvGrpSpPr>
        <p:grpSpPr>
          <a:xfrm>
            <a:off x="3010226" y="1701079"/>
            <a:ext cx="3358560" cy="2786299"/>
            <a:chOff x="2008188" y="2444750"/>
            <a:chExt cx="4478080" cy="3715064"/>
          </a:xfrm>
        </p:grpSpPr>
        <p:sp>
          <p:nvSpPr>
            <p:cNvPr id="3" name="Rectangle 2"/>
            <p:cNvSpPr>
              <a:spLocks noChangeArrowheads="1"/>
            </p:cNvSpPr>
            <p:nvPr/>
          </p:nvSpPr>
          <p:spPr bwMode="auto">
            <a:xfrm>
              <a:off x="2008188" y="2454275"/>
              <a:ext cx="1814512" cy="90170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sp>
          <p:nvSpPr>
            <p:cNvPr id="4" name="Rectangle 4"/>
            <p:cNvSpPr>
              <a:spLocks noChangeArrowheads="1"/>
            </p:cNvSpPr>
            <p:nvPr/>
          </p:nvSpPr>
          <p:spPr bwMode="auto">
            <a:xfrm>
              <a:off x="4525963" y="2444750"/>
              <a:ext cx="1814512" cy="90170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sp>
          <p:nvSpPr>
            <p:cNvPr id="5" name="Rectangle 5"/>
            <p:cNvSpPr>
              <a:spLocks noChangeArrowheads="1"/>
            </p:cNvSpPr>
            <p:nvPr/>
          </p:nvSpPr>
          <p:spPr bwMode="auto">
            <a:xfrm>
              <a:off x="3435351" y="4075113"/>
              <a:ext cx="1435100" cy="1036637"/>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sp>
          <p:nvSpPr>
            <p:cNvPr id="6" name="Line 6"/>
            <p:cNvSpPr>
              <a:spLocks noChangeShapeType="1"/>
            </p:cNvSpPr>
            <p:nvPr/>
          </p:nvSpPr>
          <p:spPr bwMode="auto">
            <a:xfrm>
              <a:off x="4140200" y="5111750"/>
              <a:ext cx="0" cy="59690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sp>
          <p:nvSpPr>
            <p:cNvPr id="7" name="Rectangle 7"/>
            <p:cNvSpPr>
              <a:spLocks noChangeArrowheads="1"/>
            </p:cNvSpPr>
            <p:nvPr/>
          </p:nvSpPr>
          <p:spPr bwMode="auto">
            <a:xfrm>
              <a:off x="3617913" y="5700713"/>
              <a:ext cx="1020580" cy="4591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7866" tIns="33338" rIns="67866" bIns="33338">
              <a:spAutoFit/>
            </a:bodyPr>
            <a:lstStyle/>
            <a:p>
              <a:r>
                <a:rPr lang="en-US"/>
                <a:t>HTML</a:t>
              </a:r>
            </a:p>
          </p:txBody>
        </p:sp>
        <p:sp>
          <p:nvSpPr>
            <p:cNvPr id="8" name="Rectangle 8"/>
            <p:cNvSpPr>
              <a:spLocks noChangeArrowheads="1"/>
            </p:cNvSpPr>
            <p:nvPr/>
          </p:nvSpPr>
          <p:spPr bwMode="auto">
            <a:xfrm>
              <a:off x="2244851" y="2498725"/>
              <a:ext cx="1396752" cy="828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7866" tIns="33338" rIns="67866" bIns="33338">
              <a:spAutoFit/>
            </a:bodyPr>
            <a:lstStyle/>
            <a:p>
              <a:pPr algn="ctr"/>
              <a:r>
                <a:rPr lang="en-US"/>
                <a:t>XML</a:t>
              </a:r>
            </a:p>
            <a:p>
              <a:pPr algn="ctr"/>
              <a:r>
                <a:rPr lang="en-US"/>
                <a:t>(content)</a:t>
              </a:r>
            </a:p>
          </p:txBody>
        </p:sp>
        <p:sp>
          <p:nvSpPr>
            <p:cNvPr id="9" name="Rectangle 9"/>
            <p:cNvSpPr>
              <a:spLocks noChangeArrowheads="1"/>
            </p:cNvSpPr>
            <p:nvPr/>
          </p:nvSpPr>
          <p:spPr bwMode="auto">
            <a:xfrm>
              <a:off x="4405568" y="2481263"/>
              <a:ext cx="2080700" cy="828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7866" tIns="33338" rIns="67866" bIns="33338">
              <a:spAutoFit/>
            </a:bodyPr>
            <a:lstStyle/>
            <a:p>
              <a:pPr algn="ctr"/>
              <a:r>
                <a:rPr lang="en-US"/>
                <a:t>XSL</a:t>
              </a:r>
            </a:p>
            <a:p>
              <a:pPr algn="ctr"/>
              <a:r>
                <a:rPr lang="en-US"/>
                <a:t>(presentation)</a:t>
              </a:r>
            </a:p>
          </p:txBody>
        </p:sp>
        <p:sp>
          <p:nvSpPr>
            <p:cNvPr id="10" name="Rectangle 10"/>
            <p:cNvSpPr>
              <a:spLocks noChangeArrowheads="1"/>
            </p:cNvSpPr>
            <p:nvPr/>
          </p:nvSpPr>
          <p:spPr bwMode="auto">
            <a:xfrm>
              <a:off x="3616325" y="4183063"/>
              <a:ext cx="1069975" cy="11977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7866" tIns="33338" rIns="67866" bIns="33338">
              <a:spAutoFit/>
            </a:bodyPr>
            <a:lstStyle/>
            <a:p>
              <a:pPr algn="ctr"/>
              <a:r>
                <a:rPr lang="en-US" sz="1350" dirty="0"/>
                <a:t>XSL</a:t>
              </a:r>
            </a:p>
            <a:p>
              <a:pPr algn="ctr"/>
              <a:r>
                <a:rPr lang="en-US" sz="1350" dirty="0"/>
                <a:t>Processor</a:t>
              </a:r>
            </a:p>
            <a:p>
              <a:pPr algn="ctr" latinLnBrk="1"/>
              <a:endParaRPr lang="en-US" sz="1350" dirty="0"/>
            </a:p>
          </p:txBody>
        </p:sp>
        <p:sp>
          <p:nvSpPr>
            <p:cNvPr id="11" name="Line 11"/>
            <p:cNvSpPr>
              <a:spLocks noChangeShapeType="1"/>
            </p:cNvSpPr>
            <p:nvPr/>
          </p:nvSpPr>
          <p:spPr bwMode="auto">
            <a:xfrm>
              <a:off x="2809875" y="3370263"/>
              <a:ext cx="0" cy="274637"/>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sp>
          <p:nvSpPr>
            <p:cNvPr id="12" name="Line 12"/>
            <p:cNvSpPr>
              <a:spLocks noChangeShapeType="1"/>
            </p:cNvSpPr>
            <p:nvPr/>
          </p:nvSpPr>
          <p:spPr bwMode="auto">
            <a:xfrm>
              <a:off x="5440363" y="3365500"/>
              <a:ext cx="0" cy="274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sp>
          <p:nvSpPr>
            <p:cNvPr id="13" name="Line 13"/>
            <p:cNvSpPr>
              <a:spLocks noChangeShapeType="1"/>
            </p:cNvSpPr>
            <p:nvPr/>
          </p:nvSpPr>
          <p:spPr bwMode="auto">
            <a:xfrm>
              <a:off x="2816225" y="3651250"/>
              <a:ext cx="836613"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sp>
          <p:nvSpPr>
            <p:cNvPr id="14" name="Line 14"/>
            <p:cNvSpPr>
              <a:spLocks noChangeShapeType="1"/>
            </p:cNvSpPr>
            <p:nvPr/>
          </p:nvSpPr>
          <p:spPr bwMode="auto">
            <a:xfrm>
              <a:off x="4625975" y="3660775"/>
              <a:ext cx="836613"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sp>
          <p:nvSpPr>
            <p:cNvPr id="15" name="Line 15"/>
            <p:cNvSpPr>
              <a:spLocks noChangeShapeType="1"/>
            </p:cNvSpPr>
            <p:nvPr/>
          </p:nvSpPr>
          <p:spPr bwMode="auto">
            <a:xfrm>
              <a:off x="3644900" y="3657600"/>
              <a:ext cx="0" cy="404813"/>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sp>
          <p:nvSpPr>
            <p:cNvPr id="16" name="Line 16"/>
            <p:cNvSpPr>
              <a:spLocks noChangeShapeType="1"/>
            </p:cNvSpPr>
            <p:nvPr/>
          </p:nvSpPr>
          <p:spPr bwMode="auto">
            <a:xfrm>
              <a:off x="4619625" y="3667125"/>
              <a:ext cx="0" cy="404813"/>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pl-PL" sz="1350"/>
            </a:p>
          </p:txBody>
        </p:sp>
      </p:grpSp>
      <p:sp>
        <p:nvSpPr>
          <p:cNvPr id="17" name="pole tekstowe 16"/>
          <p:cNvSpPr txBox="1"/>
          <p:nvPr/>
        </p:nvSpPr>
        <p:spPr>
          <a:xfrm>
            <a:off x="1597602" y="561109"/>
            <a:ext cx="4130387" cy="507831"/>
          </a:xfrm>
          <a:prstGeom prst="rect">
            <a:avLst/>
          </a:prstGeom>
          <a:noFill/>
        </p:spPr>
        <p:txBody>
          <a:bodyPr wrap="square" rtlCol="0">
            <a:spAutoFit/>
          </a:bodyPr>
          <a:lstStyle/>
          <a:p>
            <a:r>
              <a:rPr lang="pl-PL" sz="1350" dirty="0"/>
              <a:t>Procesowanie dokumentu XML z udziałem dokumentu XSL</a:t>
            </a:r>
          </a:p>
        </p:txBody>
      </p:sp>
    </p:spTree>
    <p:extLst>
      <p:ext uri="{BB962C8B-B14F-4D97-AF65-F5344CB8AC3E}">
        <p14:creationId xmlns:p14="http://schemas.microsoft.com/office/powerpoint/2010/main" val="573309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231323" y="1453367"/>
            <a:ext cx="6094268" cy="1269065"/>
          </a:xfrm>
          <a:prstGeom prst="rect">
            <a:avLst/>
          </a:prstGeom>
        </p:spPr>
        <p:txBody>
          <a:bodyPr wrap="square">
            <a:spAutoFit/>
          </a:bodyPr>
          <a:lstStyle/>
          <a:p>
            <a:pPr>
              <a:lnSpc>
                <a:spcPts val="1350"/>
              </a:lnSpc>
              <a:spcBef>
                <a:spcPts val="225"/>
              </a:spcBef>
            </a:pPr>
            <a:r>
              <a:rPr lang="pl-PL" sz="1350" b="1" cap="all" dirty="0" err="1">
                <a:solidFill>
                  <a:srgbClr val="A52A2A"/>
                </a:solidFill>
                <a:latin typeface="Verdana" panose="020B0604030504040204" pitchFamily="34" charset="0"/>
                <a:ea typeface="Times New Roman" panose="02020603050405020304" pitchFamily="18" charset="0"/>
                <a:cs typeface="Times New Roman" panose="02020603050405020304" pitchFamily="18" charset="0"/>
              </a:rPr>
              <a:t>xsl:template</a:t>
            </a:r>
            <a:endParaRPr lang="pl-PL" sz="1350" b="1" cap="all" dirty="0">
              <a:solidFill>
                <a:srgbClr val="D1282E"/>
              </a:solidFill>
              <a:latin typeface="Arial" panose="020B0604020202020204" pitchFamily="34" charset="0"/>
              <a:ea typeface="Times New Roman" panose="02020603050405020304" pitchFamily="18" charset="0"/>
              <a:cs typeface="Times New Roman" panose="02020603050405020304" pitchFamily="18" charset="0"/>
            </a:endParaRPr>
          </a:p>
          <a:p>
            <a:pPr>
              <a:lnSpc>
                <a:spcPct val="120000"/>
              </a:lnSpc>
              <a:spcAft>
                <a:spcPts val="750"/>
              </a:spcAft>
            </a:pPr>
            <a:r>
              <a:rPr lang="pl-PL" sz="1350" dirty="0">
                <a:latin typeface="Arial" panose="020B0604020202020204" pitchFamily="34" charset="0"/>
                <a:ea typeface="Times New Roman" panose="02020603050405020304" pitchFamily="18" charset="0"/>
                <a:cs typeface="Times New Roman" panose="02020603050405020304" pitchFamily="18" charset="0"/>
              </a:rPr>
              <a:t>Reguły definiowane przez element </a:t>
            </a:r>
            <a:r>
              <a:rPr lang="pl-PL" sz="1350" dirty="0" err="1">
                <a:latin typeface="Arial" panose="020B0604020202020204" pitchFamily="34" charset="0"/>
                <a:ea typeface="Times New Roman" panose="02020603050405020304" pitchFamily="18" charset="0"/>
                <a:cs typeface="Times New Roman" panose="02020603050405020304" pitchFamily="18" charset="0"/>
              </a:rPr>
              <a:t>xsl:template</a:t>
            </a:r>
            <a:r>
              <a:rPr lang="pl-PL" sz="1350" dirty="0">
                <a:latin typeface="Arial" panose="020B0604020202020204" pitchFamily="34" charset="0"/>
                <a:ea typeface="Times New Roman" panose="02020603050405020304" pitchFamily="18" charset="0"/>
                <a:cs typeface="Times New Roman" panose="02020603050405020304" pitchFamily="18" charset="0"/>
              </a:rPr>
              <a:t> są najważniejszą częścią arkusza XSLT. Wiążą elementy wejściowego dokumentu z wynikowymi. Każdy element </a:t>
            </a:r>
            <a:r>
              <a:rPr lang="pl-PL" sz="1350" dirty="0" err="1">
                <a:latin typeface="Arial" panose="020B0604020202020204" pitchFamily="34" charset="0"/>
                <a:ea typeface="Times New Roman" panose="02020603050405020304" pitchFamily="18" charset="0"/>
                <a:cs typeface="Times New Roman" panose="02020603050405020304" pitchFamily="18" charset="0"/>
              </a:rPr>
              <a:t>xsl:template</a:t>
            </a:r>
            <a:r>
              <a:rPr lang="pl-PL" sz="1350" dirty="0">
                <a:latin typeface="Arial" panose="020B0604020202020204" pitchFamily="34" charset="0"/>
                <a:ea typeface="Times New Roman" panose="02020603050405020304" pitchFamily="18" charset="0"/>
                <a:cs typeface="Times New Roman" panose="02020603050405020304" pitchFamily="18" charset="0"/>
              </a:rPr>
              <a:t>, zawiera atrybut </a:t>
            </a:r>
            <a:r>
              <a:rPr lang="pl-PL" sz="1350" dirty="0" err="1">
                <a:latin typeface="Arial" panose="020B0604020202020204" pitchFamily="34" charset="0"/>
                <a:ea typeface="Times New Roman" panose="02020603050405020304" pitchFamily="18" charset="0"/>
                <a:cs typeface="Times New Roman" panose="02020603050405020304" pitchFamily="18" charset="0"/>
              </a:rPr>
              <a:t>match</a:t>
            </a:r>
            <a:r>
              <a:rPr lang="pl-PL" sz="1350" dirty="0">
                <a:latin typeface="Arial" panose="020B0604020202020204" pitchFamily="34" charset="0"/>
                <a:ea typeface="Times New Roman" panose="02020603050405020304" pitchFamily="18" charset="0"/>
                <a:cs typeface="Times New Roman" panose="02020603050405020304" pitchFamily="18" charset="0"/>
              </a:rPr>
              <a:t>, który decyduje o tym dla jakich węzłów wejściowego dokumentu ma zostać wykonana reguła.</a:t>
            </a:r>
          </a:p>
        </p:txBody>
      </p:sp>
    </p:spTree>
    <p:extLst>
      <p:ext uri="{BB962C8B-B14F-4D97-AF65-F5344CB8AC3E}">
        <p14:creationId xmlns:p14="http://schemas.microsoft.com/office/powerpoint/2010/main" val="135467304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rostokąt 2"/>
          <p:cNvSpPr/>
          <p:nvPr/>
        </p:nvSpPr>
        <p:spPr>
          <a:xfrm>
            <a:off x="989734" y="1321492"/>
            <a:ext cx="4572000" cy="715581"/>
          </a:xfrm>
          <a:prstGeom prst="rect">
            <a:avLst/>
          </a:prstGeom>
        </p:spPr>
        <p:txBody>
          <a:bodyPr>
            <a:spAutoFit/>
          </a:bodyPr>
          <a:lstStyle/>
          <a:p>
            <a:r>
              <a:rPr lang="pl-PL" sz="1350" dirty="0">
                <a:latin typeface="Arial" panose="020B0604020202020204" pitchFamily="34" charset="0"/>
                <a:ea typeface="Times New Roman" panose="02020603050405020304" pitchFamily="18" charset="0"/>
                <a:cs typeface="Times New Roman" panose="02020603050405020304" pitchFamily="18" charset="0"/>
              </a:rPr>
              <a:t>Aby móc przetwarzać dokument musimy mieć możliwość zejścia w dół drzewa dokumentu, czyli powiadomić procesor XSLT, które dzieci drzewa należy przetwarzać. </a:t>
            </a:r>
            <a:endParaRPr lang="pl-PL" sz="1350" dirty="0"/>
          </a:p>
        </p:txBody>
      </p:sp>
      <p:sp>
        <p:nvSpPr>
          <p:cNvPr id="4" name="Prostokąt 3"/>
          <p:cNvSpPr/>
          <p:nvPr/>
        </p:nvSpPr>
        <p:spPr>
          <a:xfrm>
            <a:off x="3275734" y="2420477"/>
            <a:ext cx="4572000" cy="1588127"/>
          </a:xfrm>
          <a:prstGeom prst="rect">
            <a:avLst/>
          </a:prstGeom>
        </p:spPr>
        <p:txBody>
          <a:bodyPr>
            <a:spAutoFit/>
          </a:bodyPr>
          <a:lstStyle/>
          <a:p>
            <a:pPr>
              <a:lnSpc>
                <a:spcPct val="120000"/>
              </a:lnSpc>
              <a:spcAft>
                <a:spcPts val="750"/>
              </a:spcAft>
            </a:pPr>
            <a:r>
              <a:rPr lang="pl-PL" sz="1350" dirty="0">
                <a:latin typeface="Arial" panose="020B0604020202020204" pitchFamily="34" charset="0"/>
                <a:ea typeface="Times New Roman" panose="02020603050405020304" pitchFamily="18" charset="0"/>
                <a:cs typeface="Times New Roman" panose="02020603050405020304" pitchFamily="18" charset="0"/>
              </a:rPr>
              <a:t>Poprzez umieszczenie we wzorcu tego elementu powiadamiamy analizator składniowy, że ma przeglądać dzieci obecnego węzła i szukać reguł do nich pasujących, a następnie je wykonać. Kolejne wzorce również mogą zawierać element </a:t>
            </a:r>
            <a:r>
              <a:rPr lang="pl-PL" sz="1350" dirty="0" err="1">
                <a:latin typeface="Arial" panose="020B0604020202020204" pitchFamily="34" charset="0"/>
                <a:ea typeface="Times New Roman" panose="02020603050405020304" pitchFamily="18" charset="0"/>
                <a:cs typeface="Times New Roman" panose="02020603050405020304" pitchFamily="18" charset="0"/>
              </a:rPr>
              <a:t>xsl:apply-template</a:t>
            </a:r>
            <a:r>
              <a:rPr lang="pl-PL" sz="1350" dirty="0">
                <a:latin typeface="Arial" panose="020B0604020202020204" pitchFamily="34" charset="0"/>
                <a:ea typeface="Times New Roman" panose="02020603050405020304" pitchFamily="18" charset="0"/>
                <a:cs typeface="Times New Roman" panose="02020603050405020304" pitchFamily="18" charset="0"/>
              </a:rPr>
              <a:t>, można więc przejść całe drzewo.</a:t>
            </a:r>
          </a:p>
        </p:txBody>
      </p:sp>
      <p:sp>
        <p:nvSpPr>
          <p:cNvPr id="5" name="Prostokąt 4"/>
          <p:cNvSpPr/>
          <p:nvPr/>
        </p:nvSpPr>
        <p:spPr>
          <a:xfrm>
            <a:off x="989734" y="672631"/>
            <a:ext cx="2462534" cy="271869"/>
          </a:xfrm>
          <a:prstGeom prst="rect">
            <a:avLst/>
          </a:prstGeom>
        </p:spPr>
        <p:txBody>
          <a:bodyPr wrap="none">
            <a:spAutoFit/>
          </a:bodyPr>
          <a:lstStyle/>
          <a:p>
            <a:pPr>
              <a:lnSpc>
                <a:spcPts val="1350"/>
              </a:lnSpc>
              <a:spcBef>
                <a:spcPts val="225"/>
              </a:spcBef>
            </a:pPr>
            <a:r>
              <a:rPr lang="pl-PL" sz="1350" b="1" cap="all" dirty="0" err="1">
                <a:solidFill>
                  <a:srgbClr val="A52A2A"/>
                </a:solidFill>
                <a:latin typeface="Verdana" panose="020B0604030504040204" pitchFamily="34" charset="0"/>
                <a:ea typeface="Times New Roman" panose="02020603050405020304" pitchFamily="18" charset="0"/>
                <a:cs typeface="Times New Roman" panose="02020603050405020304" pitchFamily="18" charset="0"/>
              </a:rPr>
              <a:t>xsl:apply-templates</a:t>
            </a:r>
            <a:endParaRPr lang="pl-PL" sz="1350" b="1" cap="all" dirty="0">
              <a:solidFill>
                <a:srgbClr val="D1282E"/>
              </a:solidFill>
              <a:latin typeface="Arial" panose="020B060402020202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195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smtClean="0"/>
              <a:t>Wstęp do języka XML</a:t>
            </a:r>
            <a:endParaRPr lang="pl-PL" dirty="0"/>
          </a:p>
        </p:txBody>
      </p:sp>
      <p:pic>
        <p:nvPicPr>
          <p:cNvPr id="5" name="Symbol zastępczy obrazu 4"/>
          <p:cNvPicPr>
            <a:picLocks noGrp="1" noChangeAspect="1"/>
          </p:cNvPicPr>
          <p:nvPr>
            <p:ph type="pic" idx="1"/>
          </p:nvPr>
        </p:nvPicPr>
        <p:blipFill>
          <a:blip r:embed="rId2">
            <a:extLst>
              <a:ext uri="{28A0092B-C50C-407E-A947-70E740481C1C}">
                <a14:useLocalDpi xmlns:a14="http://schemas.microsoft.com/office/drawing/2010/main" val="0"/>
              </a:ext>
            </a:extLst>
          </a:blip>
          <a:srcRect t="24993" b="24993"/>
          <a:stretch>
            <a:fillRect/>
          </a:stretch>
        </p:blipFill>
        <p:spPr/>
      </p:pic>
    </p:spTree>
    <p:extLst>
      <p:ext uri="{BB962C8B-B14F-4D97-AF65-F5344CB8AC3E}">
        <p14:creationId xmlns:p14="http://schemas.microsoft.com/office/powerpoint/2010/main" val="40073693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046884" y="1585686"/>
            <a:ext cx="6917748" cy="1019766"/>
          </a:xfrm>
          <a:prstGeom prst="rect">
            <a:avLst/>
          </a:prstGeom>
        </p:spPr>
        <p:txBody>
          <a:bodyPr wrap="square">
            <a:spAutoFit/>
          </a:bodyPr>
          <a:lstStyle/>
          <a:p>
            <a:pPr>
              <a:lnSpc>
                <a:spcPts val="1350"/>
              </a:lnSpc>
              <a:spcBef>
                <a:spcPts val="225"/>
              </a:spcBef>
            </a:pPr>
            <a:r>
              <a:rPr lang="pl-PL" sz="1350" b="1" cap="all" dirty="0" err="1">
                <a:solidFill>
                  <a:srgbClr val="A52A2A"/>
                </a:solidFill>
                <a:latin typeface="Verdana" panose="020B0604030504040204" pitchFamily="34" charset="0"/>
                <a:ea typeface="Times New Roman" panose="02020603050405020304" pitchFamily="18" charset="0"/>
                <a:cs typeface="Times New Roman" panose="02020603050405020304" pitchFamily="18" charset="0"/>
              </a:rPr>
              <a:t>xsl:for-each</a:t>
            </a:r>
            <a:endParaRPr lang="pl-PL" sz="1350" b="1" cap="all" dirty="0">
              <a:solidFill>
                <a:srgbClr val="D1282E"/>
              </a:solidFill>
              <a:latin typeface="Arial" panose="020B0604020202020204" pitchFamily="34" charset="0"/>
              <a:ea typeface="Times New Roman" panose="02020603050405020304" pitchFamily="18" charset="0"/>
              <a:cs typeface="Times New Roman" panose="02020603050405020304" pitchFamily="18" charset="0"/>
            </a:endParaRPr>
          </a:p>
          <a:p>
            <a:pPr>
              <a:lnSpc>
                <a:spcPct val="120000"/>
              </a:lnSpc>
              <a:spcAft>
                <a:spcPts val="750"/>
              </a:spcAft>
            </a:pPr>
            <a:r>
              <a:rPr lang="pl-PL" sz="1350" dirty="0">
                <a:latin typeface="Arial" panose="020B0604020202020204" pitchFamily="34" charset="0"/>
                <a:ea typeface="Times New Roman" panose="02020603050405020304" pitchFamily="18" charset="0"/>
                <a:cs typeface="Times New Roman" panose="02020603050405020304" pitchFamily="18" charset="0"/>
              </a:rPr>
              <a:t>Pozwala na przetwarzanie elementów wybranych przez atrybut </a:t>
            </a:r>
            <a:r>
              <a:rPr lang="pl-PL" sz="1350" dirty="0" err="1">
                <a:latin typeface="Arial" panose="020B0604020202020204" pitchFamily="34" charset="0"/>
                <a:ea typeface="Times New Roman" panose="02020603050405020304" pitchFamily="18" charset="0"/>
                <a:cs typeface="Times New Roman" panose="02020603050405020304" pitchFamily="18" charset="0"/>
              </a:rPr>
              <a:t>select</a:t>
            </a:r>
            <a:r>
              <a:rPr lang="pl-PL" sz="1350" dirty="0">
                <a:latin typeface="Arial" panose="020B0604020202020204" pitchFamily="34" charset="0"/>
                <a:ea typeface="Times New Roman" panose="02020603050405020304" pitchFamily="18" charset="0"/>
                <a:cs typeface="Times New Roman" panose="02020603050405020304" pitchFamily="18" charset="0"/>
              </a:rPr>
              <a:t>. Dla każdego elementu spełniającego frazę </a:t>
            </a:r>
            <a:r>
              <a:rPr lang="pl-PL" sz="1350" dirty="0" err="1">
                <a:latin typeface="Arial" panose="020B0604020202020204" pitchFamily="34" charset="0"/>
                <a:ea typeface="Times New Roman" panose="02020603050405020304" pitchFamily="18" charset="0"/>
                <a:cs typeface="Times New Roman" panose="02020603050405020304" pitchFamily="18" charset="0"/>
              </a:rPr>
              <a:t>select</a:t>
            </a:r>
            <a:r>
              <a:rPr lang="pl-PL" sz="1350" dirty="0">
                <a:latin typeface="Arial" panose="020B0604020202020204" pitchFamily="34" charset="0"/>
                <a:ea typeface="Times New Roman" panose="02020603050405020304" pitchFamily="18" charset="0"/>
                <a:cs typeface="Times New Roman" panose="02020603050405020304" pitchFamily="18" charset="0"/>
              </a:rPr>
              <a:t> zostaje wykonane "ciało" instrukcji a więc zawartość elementu </a:t>
            </a:r>
            <a:r>
              <a:rPr lang="pl-PL" sz="1350" dirty="0" err="1">
                <a:latin typeface="Arial" panose="020B0604020202020204" pitchFamily="34" charset="0"/>
                <a:ea typeface="Times New Roman" panose="02020603050405020304" pitchFamily="18" charset="0"/>
                <a:cs typeface="Times New Roman" panose="02020603050405020304" pitchFamily="18" charset="0"/>
              </a:rPr>
              <a:t>xsl:for-each</a:t>
            </a:r>
            <a:r>
              <a:rPr lang="pl-PL" sz="1350" dirty="0">
                <a:latin typeface="Arial" panose="020B0604020202020204" pitchFamily="34" charset="0"/>
                <a:ea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1541779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9" name="Tytuł 8"/>
          <p:cNvSpPr>
            <a:spLocks noGrp="1"/>
          </p:cNvSpPr>
          <p:nvPr>
            <p:ph type="ctrTitle"/>
          </p:nvPr>
        </p:nvSpPr>
        <p:spPr/>
        <p:txBody>
          <a:bodyPr/>
          <a:lstStyle/>
          <a:p>
            <a:r>
              <a:rPr lang="pl-PL" dirty="0" smtClean="0"/>
              <a:t>DZIĘKUJEMY</a:t>
            </a:r>
            <a:endParaRPr lang="en-GB" dirty="0"/>
          </a:p>
        </p:txBody>
      </p:sp>
      <p:sp>
        <p:nvSpPr>
          <p:cNvPr id="7" name="Podtytuł 6"/>
          <p:cNvSpPr>
            <a:spLocks noGrp="1"/>
          </p:cNvSpPr>
          <p:nvPr>
            <p:ph type="subTitle" idx="1"/>
          </p:nvPr>
        </p:nvSpPr>
        <p:spPr/>
        <p:txBody>
          <a:bodyPr/>
          <a:lstStyle/>
          <a:p>
            <a:r>
              <a:rPr lang="pl-PL" dirty="0" smtClean="0"/>
              <a:t>Centrum Szkoleniowe</a:t>
            </a:r>
          </a:p>
          <a:p>
            <a:r>
              <a:rPr lang="pl-PL" dirty="0" smtClean="0"/>
              <a:t>ul. Prof. </a:t>
            </a:r>
            <a:r>
              <a:rPr lang="pl-PL" dirty="0" err="1" smtClean="0"/>
              <a:t>M.Życzkowskiego</a:t>
            </a:r>
            <a:r>
              <a:rPr lang="pl-PL" dirty="0" smtClean="0"/>
              <a:t> 23</a:t>
            </a:r>
          </a:p>
          <a:p>
            <a:r>
              <a:rPr lang="pl-PL" dirty="0" smtClean="0"/>
              <a:t>31-864 Kraków </a:t>
            </a:r>
          </a:p>
          <a:p>
            <a:r>
              <a:rPr lang="pl-PL" dirty="0" smtClean="0"/>
              <a:t>Tel. +48 (12) </a:t>
            </a:r>
            <a:r>
              <a:rPr lang="pl-PL" dirty="0"/>
              <a:t>687 78 11</a:t>
            </a:r>
            <a:endParaRPr lang="pl-PL" dirty="0" smtClean="0"/>
          </a:p>
          <a:p>
            <a:r>
              <a:rPr lang="pl-PL" dirty="0" smtClean="0"/>
              <a:t>E-Mail: </a:t>
            </a:r>
            <a:r>
              <a:rPr lang="pl-PL" dirty="0" smtClean="0">
                <a:hlinkClick r:id="rId4"/>
              </a:rPr>
              <a:t>mail.szkolenia@comarch.pl</a:t>
            </a:r>
            <a:r>
              <a:rPr lang="pl-PL" dirty="0" smtClean="0"/>
              <a:t> </a:t>
            </a:r>
          </a:p>
          <a:p>
            <a:r>
              <a:rPr lang="pl-PL" dirty="0" smtClean="0"/>
              <a:t>www.szkolenia.comarch.pl</a:t>
            </a:r>
          </a:p>
          <a:p>
            <a:endParaRPr lang="en-GB"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085850" y="831242"/>
            <a:ext cx="5982566" cy="3128549"/>
          </a:xfrm>
          <a:prstGeom prst="rect">
            <a:avLst/>
          </a:prstGeom>
        </p:spPr>
        <p:txBody>
          <a:bodyPr wrap="square">
            <a:spAutoFit/>
          </a:bodyPr>
          <a:lstStyle/>
          <a:p>
            <a:pPr>
              <a:lnSpc>
                <a:spcPct val="120000"/>
              </a:lnSpc>
              <a:spcAft>
                <a:spcPts val="750"/>
              </a:spcAft>
            </a:pPr>
            <a:r>
              <a:rPr lang="pl-PL" sz="2400" cap="all" dirty="0">
                <a:latin typeface="Arial Black" panose="020B0A04020102020204" pitchFamily="34" charset="0"/>
                <a:ea typeface="Times New Roman" panose="02020603050405020304" pitchFamily="18" charset="0"/>
                <a:cs typeface="Times New Roman" panose="02020603050405020304" pitchFamily="18" charset="0"/>
              </a:rPr>
              <a:t>XML</a:t>
            </a:r>
          </a:p>
          <a:p>
            <a:pPr>
              <a:lnSpc>
                <a:spcPct val="200000"/>
              </a:lnSpc>
              <a:spcAft>
                <a:spcPts val="750"/>
              </a:spcAft>
            </a:pPr>
            <a:r>
              <a:rPr lang="pl-PL" sz="1350" dirty="0" err="1">
                <a:latin typeface="Arial" panose="020B0604020202020204" pitchFamily="34" charset="0"/>
                <a:ea typeface="Times New Roman" panose="02020603050405020304" pitchFamily="18" charset="0"/>
                <a:cs typeface="Times New Roman" panose="02020603050405020304" pitchFamily="18" charset="0"/>
              </a:rPr>
              <a:t>Extensible</a:t>
            </a:r>
            <a:r>
              <a:rPr lang="pl-PL" sz="1350" dirty="0">
                <a:latin typeface="Arial" panose="020B0604020202020204" pitchFamily="34" charset="0"/>
                <a:ea typeface="Times New Roman" panose="02020603050405020304" pitchFamily="18" charset="0"/>
                <a:cs typeface="Times New Roman" panose="02020603050405020304" pitchFamily="18" charset="0"/>
              </a:rPr>
              <a:t> </a:t>
            </a:r>
            <a:r>
              <a:rPr lang="pl-PL" sz="1350" dirty="0" err="1">
                <a:latin typeface="Arial" panose="020B0604020202020204" pitchFamily="34" charset="0"/>
                <a:ea typeface="Times New Roman" panose="02020603050405020304" pitchFamily="18" charset="0"/>
                <a:cs typeface="Times New Roman" panose="02020603050405020304" pitchFamily="18" charset="0"/>
              </a:rPr>
              <a:t>Markup</a:t>
            </a:r>
            <a:r>
              <a:rPr lang="pl-PL" sz="1350" dirty="0">
                <a:latin typeface="Arial" panose="020B0604020202020204" pitchFamily="34" charset="0"/>
                <a:ea typeface="Times New Roman" panose="02020603050405020304" pitchFamily="18" charset="0"/>
                <a:cs typeface="Times New Roman" panose="02020603050405020304" pitchFamily="18" charset="0"/>
              </a:rPr>
              <a:t> Language- – rozszerzalny język znaczników) </a:t>
            </a:r>
            <a:r>
              <a:rPr lang="pl-PL" sz="1350" dirty="0" err="1">
                <a:latin typeface="Arial" panose="020B0604020202020204" pitchFamily="34" charset="0"/>
                <a:ea typeface="Times New Roman" panose="02020603050405020304" pitchFamily="18" charset="0"/>
                <a:cs typeface="Times New Roman" panose="02020603050405020304" pitchFamily="18" charset="0"/>
              </a:rPr>
              <a:t>zosatł</a:t>
            </a:r>
            <a:r>
              <a:rPr lang="pl-PL" sz="1350" dirty="0">
                <a:latin typeface="Arial" panose="020B0604020202020204" pitchFamily="34" charset="0"/>
                <a:ea typeface="Times New Roman" panose="02020603050405020304" pitchFamily="18" charset="0"/>
                <a:cs typeface="Times New Roman" panose="02020603050405020304" pitchFamily="18" charset="0"/>
              </a:rPr>
              <a:t> zdefiniowany przez grupę roboczą XML-a w organizacji World </a:t>
            </a:r>
            <a:r>
              <a:rPr lang="pl-PL" sz="1350" dirty="0" err="1">
                <a:latin typeface="Arial" panose="020B0604020202020204" pitchFamily="34" charset="0"/>
                <a:ea typeface="Times New Roman" panose="02020603050405020304" pitchFamily="18" charset="0"/>
                <a:cs typeface="Times New Roman" panose="02020603050405020304" pitchFamily="18" charset="0"/>
              </a:rPr>
              <a:t>Wide</a:t>
            </a:r>
            <a:r>
              <a:rPr lang="pl-PL" sz="1350" dirty="0">
                <a:latin typeface="Arial" panose="020B0604020202020204" pitchFamily="34" charset="0"/>
                <a:ea typeface="Times New Roman" panose="02020603050405020304" pitchFamily="18" charset="0"/>
                <a:cs typeface="Times New Roman" panose="02020603050405020304" pitchFamily="18" charset="0"/>
              </a:rPr>
              <a:t> Web </a:t>
            </a:r>
            <a:r>
              <a:rPr lang="pl-PL" sz="1350" dirty="0" err="1">
                <a:latin typeface="Arial" panose="020B0604020202020204" pitchFamily="34" charset="0"/>
                <a:ea typeface="Times New Roman" panose="02020603050405020304" pitchFamily="18" charset="0"/>
                <a:cs typeface="Times New Roman" panose="02020603050405020304" pitchFamily="18" charset="0"/>
              </a:rPr>
              <a:t>Consortium</a:t>
            </a:r>
            <a:r>
              <a:rPr lang="pl-PL" sz="1350" dirty="0">
                <a:latin typeface="Arial" panose="020B0604020202020204" pitchFamily="34" charset="0"/>
                <a:ea typeface="Times New Roman" panose="02020603050405020304" pitchFamily="18" charset="0"/>
                <a:cs typeface="Times New Roman" panose="02020603050405020304" pitchFamily="18" charset="0"/>
              </a:rPr>
              <a:t> (W3C).</a:t>
            </a:r>
          </a:p>
          <a:p>
            <a:pPr>
              <a:lnSpc>
                <a:spcPct val="200000"/>
              </a:lnSpc>
              <a:spcAft>
                <a:spcPts val="750"/>
              </a:spcAft>
            </a:pPr>
            <a:r>
              <a:rPr lang="pl-PL" sz="1350" dirty="0">
                <a:latin typeface="Arial" panose="020B0604020202020204" pitchFamily="34" charset="0"/>
                <a:ea typeface="Times New Roman" panose="02020603050405020304" pitchFamily="18" charset="0"/>
                <a:cs typeface="Times New Roman" panose="02020603050405020304" pitchFamily="18" charset="0"/>
              </a:rPr>
              <a:t>Język XML podobnie jak HTML został stworzony do przesyłania informacji w Internecie.</a:t>
            </a:r>
          </a:p>
          <a:p>
            <a:r>
              <a:rPr lang="pl-PL" sz="1350" dirty="0">
                <a:latin typeface="Arial" panose="020B0604020202020204" pitchFamily="34" charset="0"/>
                <a:ea typeface="Times New Roman" panose="02020603050405020304" pitchFamily="18" charset="0"/>
                <a:cs typeface="Times New Roman" panose="02020603050405020304" pitchFamily="18" charset="0"/>
              </a:rPr>
              <a:t>Po co stworzono nowy dodatkowy język skoro istniał HTML?</a:t>
            </a:r>
            <a:endParaRPr lang="pl-PL" sz="1350" dirty="0"/>
          </a:p>
        </p:txBody>
      </p:sp>
    </p:spTree>
    <p:extLst>
      <p:ext uri="{BB962C8B-B14F-4D97-AF65-F5344CB8AC3E}">
        <p14:creationId xmlns:p14="http://schemas.microsoft.com/office/powerpoint/2010/main" val="36376793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rostokąt 2"/>
          <p:cNvSpPr/>
          <p:nvPr/>
        </p:nvSpPr>
        <p:spPr>
          <a:xfrm>
            <a:off x="732559" y="948187"/>
            <a:ext cx="7715250" cy="3250121"/>
          </a:xfrm>
          <a:prstGeom prst="rect">
            <a:avLst/>
          </a:prstGeom>
        </p:spPr>
        <p:txBody>
          <a:bodyPr wrap="square">
            <a:spAutoFit/>
          </a:bodyPr>
          <a:lstStyle/>
          <a:p>
            <a:pPr>
              <a:lnSpc>
                <a:spcPct val="120000"/>
              </a:lnSpc>
              <a:spcBef>
                <a:spcPts val="1800"/>
              </a:spcBef>
            </a:pPr>
            <a:r>
              <a:rPr lang="pl-PL" b="1" kern="0" cap="all" dirty="0">
                <a:solidFill>
                  <a:srgbClr val="7A7A7A"/>
                </a:solidFill>
                <a:latin typeface="Arial Black" panose="020B0A04020102020204" pitchFamily="34" charset="0"/>
                <a:ea typeface="Times New Roman" panose="02020603050405020304" pitchFamily="18" charset="0"/>
                <a:cs typeface="Times New Roman" panose="02020603050405020304" pitchFamily="18" charset="0"/>
              </a:rPr>
              <a:t>Powody stworzenia języka </a:t>
            </a:r>
            <a:r>
              <a:rPr lang="pl-PL" b="1" kern="0" cap="all" dirty="0" err="1">
                <a:solidFill>
                  <a:srgbClr val="7A7A7A"/>
                </a:solidFill>
                <a:latin typeface="Arial Black" panose="020B0A04020102020204" pitchFamily="34" charset="0"/>
                <a:ea typeface="Times New Roman" panose="02020603050405020304" pitchFamily="18" charset="0"/>
                <a:cs typeface="Times New Roman" panose="02020603050405020304" pitchFamily="18" charset="0"/>
              </a:rPr>
              <a:t>xml</a:t>
            </a:r>
            <a:r>
              <a:rPr lang="pl-PL" b="1" kern="0" cap="all" dirty="0">
                <a:solidFill>
                  <a:srgbClr val="7A7A7A"/>
                </a:solidFill>
                <a:latin typeface="Arial Black" panose="020B0A04020102020204" pitchFamily="34" charset="0"/>
                <a:ea typeface="Times New Roman" panose="02020603050405020304" pitchFamily="18" charset="0"/>
                <a:cs typeface="Times New Roman" panose="02020603050405020304" pitchFamily="18" charset="0"/>
              </a:rPr>
              <a:t>:</a:t>
            </a:r>
            <a:br>
              <a:rPr lang="pl-PL" b="1" kern="0" cap="all" dirty="0">
                <a:solidFill>
                  <a:srgbClr val="7A7A7A"/>
                </a:solidFill>
                <a:latin typeface="Arial Black" panose="020B0A04020102020204" pitchFamily="34" charset="0"/>
                <a:ea typeface="Times New Roman" panose="02020603050405020304" pitchFamily="18" charset="0"/>
                <a:cs typeface="Times New Roman" panose="02020603050405020304" pitchFamily="18" charset="0"/>
              </a:rPr>
            </a:br>
            <a:r>
              <a:rPr lang="pl-PL" b="1" kern="0" cap="all" dirty="0">
                <a:solidFill>
                  <a:srgbClr val="7A7A7A"/>
                </a:solidFill>
                <a:latin typeface="Arial Black" panose="020B0A04020102020204" pitchFamily="34" charset="0"/>
                <a:ea typeface="Times New Roman" panose="02020603050405020304" pitchFamily="18" charset="0"/>
                <a:cs typeface="Times New Roman" panose="02020603050405020304" pitchFamily="18" charset="0"/>
              </a:rPr>
              <a:t> </a:t>
            </a:r>
            <a:r>
              <a:rPr lang="pl-PL" sz="1500" b="1" kern="0" cap="all" dirty="0">
                <a:solidFill>
                  <a:srgbClr val="BFBFBF"/>
                </a:solidFill>
                <a:latin typeface="Arial Black" panose="020B0A04020102020204" pitchFamily="34" charset="0"/>
                <a:ea typeface="Times New Roman" panose="02020603050405020304" pitchFamily="18" charset="0"/>
                <a:cs typeface="Times New Roman" panose="02020603050405020304" pitchFamily="18" charset="0"/>
              </a:rPr>
              <a:t>[złe cechy języka HTML]</a:t>
            </a:r>
            <a:endParaRPr lang="pl-PL" b="1" kern="0" cap="all" dirty="0">
              <a:solidFill>
                <a:srgbClr val="7A7A7A"/>
              </a:solidFill>
              <a:latin typeface="Arial Black" panose="020B0A04020102020204" pitchFamily="34" charset="0"/>
              <a:ea typeface="Times New Roman" panose="02020603050405020304" pitchFamily="18" charset="0"/>
              <a:cs typeface="Times New Roman" panose="02020603050405020304" pitchFamily="18" charset="0"/>
            </a:endParaRPr>
          </a:p>
          <a:p>
            <a:pPr marL="257175" indent="-257175">
              <a:lnSpc>
                <a:spcPct val="120000"/>
              </a:lnSpc>
              <a:buFont typeface="Courier New" panose="02070309020205020404" pitchFamily="49" charset="0"/>
              <a:buChar char="o"/>
              <a:tabLst>
                <a:tab pos="342900" algn="l"/>
              </a:tabLst>
            </a:pPr>
            <a:r>
              <a:rPr lang="pl-PL" sz="1350" dirty="0">
                <a:latin typeface="Arial" panose="020B0604020202020204" pitchFamily="34" charset="0"/>
                <a:ea typeface="Times New Roman" panose="02020603050405020304" pitchFamily="18" charset="0"/>
                <a:cs typeface="Times New Roman" panose="02020603050405020304" pitchFamily="18" charset="0"/>
              </a:rPr>
              <a:t>Dokument nie zawierający typowych składników (nagłówków, akapitów, list tabel itp.). [Zmiana w HTML5]. HTML-owi brakuje na przykład elementów potrzebnych do oznaczenia notacji muzycznej lub równań matematycznych.</a:t>
            </a:r>
          </a:p>
          <a:p>
            <a:pPr marL="257175" indent="-257175">
              <a:lnSpc>
                <a:spcPct val="120000"/>
              </a:lnSpc>
              <a:buFont typeface="Courier New" panose="02070309020205020404" pitchFamily="49" charset="0"/>
              <a:buChar char="o"/>
              <a:tabLst>
                <a:tab pos="342900" algn="l"/>
              </a:tabLst>
            </a:pPr>
            <a:r>
              <a:rPr lang="pl-PL" sz="1350" dirty="0">
                <a:latin typeface="Arial" panose="020B0604020202020204" pitchFamily="34" charset="0"/>
                <a:ea typeface="Times New Roman" panose="02020603050405020304" pitchFamily="18" charset="0"/>
                <a:cs typeface="Times New Roman" panose="02020603050405020304" pitchFamily="18" charset="0"/>
              </a:rPr>
              <a:t>Baza danych np. katalog książek. Strony HTML możesz używać do przechowywania i wyświetlania informacji ze statycznej bazy danych (na przykład z listy z opisami książek). Jeśli jednak chciałbyś posortować, przefiltrować, odnaleźć lub opracować informacje inaczej, to każda informacja musiałaby zostać oznaczona.</a:t>
            </a:r>
          </a:p>
          <a:p>
            <a:pPr marL="257175" indent="-257175">
              <a:lnSpc>
                <a:spcPct val="120000"/>
              </a:lnSpc>
              <a:buFont typeface="Courier New" panose="02070309020205020404" pitchFamily="49" charset="0"/>
              <a:buChar char="o"/>
              <a:tabLst>
                <a:tab pos="342900" algn="l"/>
              </a:tabLst>
            </a:pPr>
            <a:r>
              <a:rPr lang="pl-PL" sz="1350" dirty="0">
                <a:latin typeface="Arial" panose="020B0604020202020204" pitchFamily="34" charset="0"/>
                <a:ea typeface="Times New Roman" panose="02020603050405020304" pitchFamily="18" charset="0"/>
                <a:cs typeface="Times New Roman" panose="02020603050405020304" pitchFamily="18" charset="0"/>
              </a:rPr>
              <a:t>Dokument, który chcesz uporządkować w hierarchiczną strukturę danych drzewa – powiedzmy, że piszemy książkę – chcemy pooznaczać jej strukturę: rozdziały, podrozdziały. HTML nie daje takich możliwości – nie wprowadza fizycznej struktury.</a:t>
            </a:r>
          </a:p>
        </p:txBody>
      </p:sp>
    </p:spTree>
    <p:extLst>
      <p:ext uri="{BB962C8B-B14F-4D97-AF65-F5344CB8AC3E}">
        <p14:creationId xmlns:p14="http://schemas.microsoft.com/office/powerpoint/2010/main" val="1615033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ole tekstowe 25"/>
          <p:cNvSpPr txBox="1"/>
          <p:nvPr/>
        </p:nvSpPr>
        <p:spPr>
          <a:xfrm>
            <a:off x="646834" y="452005"/>
            <a:ext cx="3390035" cy="300082"/>
          </a:xfrm>
          <a:prstGeom prst="rect">
            <a:avLst/>
          </a:prstGeom>
          <a:noFill/>
        </p:spPr>
        <p:txBody>
          <a:bodyPr wrap="square" rtlCol="0">
            <a:spAutoFit/>
          </a:bodyPr>
          <a:lstStyle/>
          <a:p>
            <a:r>
              <a:rPr lang="pl-PL" sz="1350" dirty="0"/>
              <a:t>Budowa dokumentu XML</a:t>
            </a:r>
          </a:p>
        </p:txBody>
      </p:sp>
      <p:pic>
        <p:nvPicPr>
          <p:cNvPr id="27" name="Obraz 2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7117" y="970251"/>
            <a:ext cx="3416141" cy="3105583"/>
          </a:xfrm>
          <a:prstGeom prst="rect">
            <a:avLst/>
          </a:prstGeom>
        </p:spPr>
      </p:pic>
      <p:sp>
        <p:nvSpPr>
          <p:cNvPr id="28" name="pole tekstowe 27"/>
          <p:cNvSpPr txBox="1"/>
          <p:nvPr/>
        </p:nvSpPr>
        <p:spPr>
          <a:xfrm>
            <a:off x="4473287" y="970250"/>
            <a:ext cx="4333009" cy="2377574"/>
          </a:xfrm>
          <a:prstGeom prst="rect">
            <a:avLst/>
          </a:prstGeom>
          <a:noFill/>
        </p:spPr>
        <p:txBody>
          <a:bodyPr wrap="square" rtlCol="0">
            <a:spAutoFit/>
          </a:bodyPr>
          <a:lstStyle/>
          <a:p>
            <a:pPr marL="257175" indent="-257175">
              <a:buAutoNum type="arabicPeriod"/>
            </a:pPr>
            <a:r>
              <a:rPr lang="pl-PL" sz="1350" dirty="0"/>
              <a:t>Deklaracje -  to znajdujące się w pliku danych informacje identyfikujące sam plik i inne powiązane z nim pliki.</a:t>
            </a:r>
          </a:p>
          <a:p>
            <a:pPr marL="257175" indent="-257175">
              <a:buAutoNum type="arabicPeriod"/>
            </a:pPr>
            <a:r>
              <a:rPr lang="pl-PL" sz="1350" dirty="0"/>
              <a:t>Element główny - </a:t>
            </a:r>
            <a:r>
              <a:rPr lang="pl-PL" sz="1350" dirty="0" err="1"/>
              <a:t>tag</a:t>
            </a:r>
            <a:r>
              <a:rPr lang="pl-PL" sz="1350" dirty="0"/>
              <a:t> zawierający wszystkie inne </a:t>
            </a:r>
            <a:r>
              <a:rPr lang="pl-PL" sz="1350" dirty="0" err="1"/>
              <a:t>tagi</a:t>
            </a:r>
            <a:r>
              <a:rPr lang="pl-PL" sz="1350" dirty="0"/>
              <a:t> </a:t>
            </a:r>
            <a:br>
              <a:rPr lang="pl-PL" sz="1350" dirty="0"/>
            </a:br>
            <a:r>
              <a:rPr lang="pl-PL" sz="1350" dirty="0"/>
              <a:t>i dane w każdym pojedynczym rekordzie.</a:t>
            </a:r>
          </a:p>
          <a:p>
            <a:pPr marL="257175" indent="-257175">
              <a:buAutoNum type="arabicPeriod"/>
            </a:pPr>
            <a:r>
              <a:rPr lang="pl-PL" sz="1350" dirty="0"/>
              <a:t>Atrybut - zawierają informacje o </a:t>
            </a:r>
            <a:r>
              <a:rPr lang="pl-PL" sz="1350" dirty="0" err="1"/>
              <a:t>tagach</a:t>
            </a:r>
            <a:r>
              <a:rPr lang="pl-PL" sz="1350" dirty="0"/>
              <a:t> i znajdujących się w nich danych. Typy informacji w atrybutach są zdefiniowane przez system XML dla każdego rodzaju </a:t>
            </a:r>
            <a:r>
              <a:rPr lang="pl-PL" sz="1350" dirty="0" err="1"/>
              <a:t>tagu</a:t>
            </a:r>
            <a:r>
              <a:rPr lang="pl-PL" sz="1350" dirty="0"/>
              <a:t>.</a:t>
            </a:r>
          </a:p>
          <a:p>
            <a:pPr marL="257175" indent="-257175">
              <a:buAutoNum type="arabicPeriod"/>
            </a:pPr>
            <a:r>
              <a:rPr lang="pl-PL" sz="1350" dirty="0" err="1"/>
              <a:t>Tagi</a:t>
            </a:r>
            <a:r>
              <a:rPr lang="pl-PL" sz="1350" dirty="0"/>
              <a:t> i dane – podstawowy składni pliku XML</a:t>
            </a:r>
          </a:p>
        </p:txBody>
      </p:sp>
    </p:spTree>
    <p:extLst>
      <p:ext uri="{BB962C8B-B14F-4D97-AF65-F5344CB8AC3E}">
        <p14:creationId xmlns:p14="http://schemas.microsoft.com/office/powerpoint/2010/main" val="518376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smtClean="0"/>
              <a:t>Dokumenty XML</a:t>
            </a:r>
            <a:endParaRPr lang="pl-PL" dirty="0"/>
          </a:p>
        </p:txBody>
      </p:sp>
      <p:pic>
        <p:nvPicPr>
          <p:cNvPr id="5" name="Symbol zastępczy obrazu 4"/>
          <p:cNvPicPr>
            <a:picLocks noGrp="1" noChangeAspect="1"/>
          </p:cNvPicPr>
          <p:nvPr>
            <p:ph type="pic" idx="1"/>
          </p:nvPr>
        </p:nvPicPr>
        <p:blipFill>
          <a:blip r:embed="rId2">
            <a:extLst>
              <a:ext uri="{28A0092B-C50C-407E-A947-70E740481C1C}">
                <a14:useLocalDpi xmlns:a14="http://schemas.microsoft.com/office/drawing/2010/main" val="0"/>
              </a:ext>
            </a:extLst>
          </a:blip>
          <a:srcRect t="24993" b="24993"/>
          <a:stretch>
            <a:fillRect/>
          </a:stretch>
        </p:blipFill>
        <p:spPr/>
      </p:pic>
    </p:spTree>
    <p:extLst>
      <p:ext uri="{BB962C8B-B14F-4D97-AF65-F5344CB8AC3E}">
        <p14:creationId xmlns:p14="http://schemas.microsoft.com/office/powerpoint/2010/main" val="492192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rostokąt 2"/>
          <p:cNvSpPr/>
          <p:nvPr/>
        </p:nvSpPr>
        <p:spPr>
          <a:xfrm>
            <a:off x="1226127" y="1456851"/>
            <a:ext cx="7917873" cy="2169825"/>
          </a:xfrm>
          <a:prstGeom prst="rect">
            <a:avLst/>
          </a:prstGeom>
        </p:spPr>
        <p:txBody>
          <a:bodyPr wrap="square">
            <a:spAutoFit/>
          </a:bodyPr>
          <a:lstStyle/>
          <a:p>
            <a:r>
              <a:rPr lang="pl-PL" sz="1350" dirty="0">
                <a:latin typeface="TT5C1o00"/>
              </a:rPr>
              <a:t>Podstawowymi składnikami dokumentu XML są:</a:t>
            </a:r>
          </a:p>
          <a:p>
            <a:pPr marL="214313" indent="-214313">
              <a:buFont typeface="Arial" panose="020B0604020202020204" pitchFamily="34" charset="0"/>
              <a:buChar char="•"/>
            </a:pPr>
            <a:r>
              <a:rPr lang="pl-PL" sz="1200" dirty="0">
                <a:latin typeface="TT5CCo00"/>
              </a:rPr>
              <a:t> </a:t>
            </a:r>
            <a:r>
              <a:rPr lang="pl-PL" sz="1350" dirty="0">
                <a:latin typeface="TT5C8o00"/>
              </a:rPr>
              <a:t>elementy</a:t>
            </a:r>
            <a:r>
              <a:rPr lang="pl-PL" sz="1350" dirty="0">
                <a:latin typeface="TT5C1o00"/>
              </a:rPr>
              <a:t>,</a:t>
            </a:r>
          </a:p>
          <a:p>
            <a:pPr marL="214313" indent="-214313">
              <a:buFont typeface="Arial" panose="020B0604020202020204" pitchFamily="34" charset="0"/>
              <a:buChar char="•"/>
            </a:pPr>
            <a:r>
              <a:rPr lang="pl-PL" sz="1200" dirty="0">
                <a:latin typeface="TT5CCo00"/>
              </a:rPr>
              <a:t> </a:t>
            </a:r>
            <a:r>
              <a:rPr lang="pl-PL" sz="1350" dirty="0">
                <a:latin typeface="TT5C8o00"/>
              </a:rPr>
              <a:t>atrybuty</a:t>
            </a:r>
            <a:r>
              <a:rPr lang="pl-PL" sz="1350" dirty="0">
                <a:latin typeface="TT5C1o00"/>
              </a:rPr>
              <a:t>, które </a:t>
            </a:r>
            <a:r>
              <a:rPr lang="pl-PL" sz="1350" dirty="0" err="1">
                <a:latin typeface="TT5C1o00"/>
              </a:rPr>
              <a:t>sa</a:t>
            </a:r>
            <a:r>
              <a:rPr lang="pl-PL" sz="1350" dirty="0">
                <a:latin typeface="TT5C1o00"/>
              </a:rPr>
              <a:t> umieszczane w elementach, jako dodatkowe informacje.</a:t>
            </a:r>
          </a:p>
          <a:p>
            <a:r>
              <a:rPr lang="pl-PL" sz="1350" dirty="0">
                <a:latin typeface="TT5C1o00"/>
              </a:rPr>
              <a:t>Elementy </a:t>
            </a:r>
            <a:r>
              <a:rPr lang="pl-PL" sz="1350" dirty="0" err="1">
                <a:latin typeface="TT5C1o00"/>
              </a:rPr>
              <a:t>moga</a:t>
            </a:r>
            <a:r>
              <a:rPr lang="pl-PL" sz="1350" dirty="0">
                <a:latin typeface="TT5C1o00"/>
              </a:rPr>
              <a:t> </a:t>
            </a:r>
            <a:r>
              <a:rPr lang="pl-PL" sz="1350" dirty="0" err="1">
                <a:latin typeface="TT5C1o00"/>
              </a:rPr>
              <a:t>byc</a:t>
            </a:r>
            <a:r>
              <a:rPr lang="pl-PL" sz="1350" dirty="0">
                <a:latin typeface="TT5C1o00"/>
              </a:rPr>
              <a:t> przy tym:</a:t>
            </a:r>
          </a:p>
          <a:p>
            <a:pPr marL="214313" indent="-214313">
              <a:buFont typeface="Arial" panose="020B0604020202020204" pitchFamily="34" charset="0"/>
              <a:buChar char="•"/>
            </a:pPr>
            <a:r>
              <a:rPr lang="pl-PL" sz="1200" dirty="0">
                <a:latin typeface="TT5CCo00"/>
              </a:rPr>
              <a:t> </a:t>
            </a:r>
            <a:r>
              <a:rPr lang="pl-PL" sz="1350" dirty="0">
                <a:latin typeface="TT5C8o00"/>
              </a:rPr>
              <a:t>nie puste </a:t>
            </a:r>
            <a:r>
              <a:rPr lang="pl-PL" sz="1350" dirty="0">
                <a:latin typeface="TT5C1o00"/>
              </a:rPr>
              <a:t>— posiadające treść,</a:t>
            </a:r>
          </a:p>
          <a:p>
            <a:pPr marL="214313" indent="-214313">
              <a:buFont typeface="Arial" panose="020B0604020202020204" pitchFamily="34" charset="0"/>
              <a:buChar char="•"/>
            </a:pPr>
            <a:r>
              <a:rPr lang="pl-PL" sz="1200" dirty="0">
                <a:latin typeface="TT5CCo00"/>
              </a:rPr>
              <a:t> </a:t>
            </a:r>
            <a:r>
              <a:rPr lang="pl-PL" sz="1350" dirty="0">
                <a:latin typeface="TT5C8o00"/>
              </a:rPr>
              <a:t>puste </a:t>
            </a:r>
            <a:r>
              <a:rPr lang="pl-PL" sz="1350" dirty="0">
                <a:latin typeface="TT5C1o00"/>
              </a:rPr>
              <a:t>— bez treści.</a:t>
            </a:r>
          </a:p>
          <a:p>
            <a:r>
              <a:rPr lang="pl-PL" sz="1350" dirty="0">
                <a:latin typeface="TT5C1o00"/>
              </a:rPr>
              <a:t>Oprócz tego w dokumencie XML mona umieszczać:</a:t>
            </a:r>
          </a:p>
          <a:p>
            <a:pPr marL="214313" indent="-214313">
              <a:buFont typeface="Arial" panose="020B0604020202020204" pitchFamily="34" charset="0"/>
              <a:buChar char="•"/>
            </a:pPr>
            <a:r>
              <a:rPr lang="pl-PL" sz="1200" dirty="0">
                <a:latin typeface="TT5CCo00"/>
              </a:rPr>
              <a:t> </a:t>
            </a:r>
            <a:r>
              <a:rPr lang="pl-PL" sz="1350" dirty="0">
                <a:latin typeface="TT5C8o00"/>
              </a:rPr>
              <a:t>deklaracje</a:t>
            </a:r>
            <a:r>
              <a:rPr lang="pl-PL" sz="1350" dirty="0">
                <a:latin typeface="TT5C1o00"/>
              </a:rPr>
              <a:t>,</a:t>
            </a:r>
          </a:p>
          <a:p>
            <a:pPr marL="214313" indent="-214313">
              <a:buFont typeface="Arial" panose="020B0604020202020204" pitchFamily="34" charset="0"/>
              <a:buChar char="•"/>
            </a:pPr>
            <a:r>
              <a:rPr lang="pl-PL" sz="1200" dirty="0">
                <a:latin typeface="TT5CCo00"/>
              </a:rPr>
              <a:t> </a:t>
            </a:r>
            <a:r>
              <a:rPr lang="pl-PL" sz="1350" dirty="0">
                <a:latin typeface="TT5C8o00"/>
              </a:rPr>
              <a:t>instrukcje przetwarzania</a:t>
            </a:r>
            <a:r>
              <a:rPr lang="pl-PL" sz="1350" dirty="0">
                <a:latin typeface="TT5C1o00"/>
              </a:rPr>
              <a:t>,</a:t>
            </a:r>
          </a:p>
          <a:p>
            <a:pPr marL="214313" indent="-214313">
              <a:buFont typeface="Arial" panose="020B0604020202020204" pitchFamily="34" charset="0"/>
              <a:buChar char="•"/>
            </a:pPr>
            <a:r>
              <a:rPr lang="pl-PL" sz="1200" dirty="0">
                <a:latin typeface="TT5CCo00"/>
              </a:rPr>
              <a:t> </a:t>
            </a:r>
            <a:r>
              <a:rPr lang="pl-PL" sz="1350" dirty="0">
                <a:latin typeface="TT5C8o00"/>
              </a:rPr>
              <a:t>jednostki</a:t>
            </a:r>
            <a:r>
              <a:rPr lang="pl-PL" sz="1350" dirty="0">
                <a:latin typeface="TT5C1o00"/>
              </a:rPr>
              <a:t>.</a:t>
            </a:r>
            <a:endParaRPr lang="pl-PL" sz="1350" dirty="0"/>
          </a:p>
        </p:txBody>
      </p:sp>
    </p:spTree>
    <p:extLst>
      <p:ext uri="{BB962C8B-B14F-4D97-AF65-F5344CB8AC3E}">
        <p14:creationId xmlns:p14="http://schemas.microsoft.com/office/powerpoint/2010/main" val="1196890629"/>
      </p:ext>
    </p:extLst>
  </p:cSld>
  <p:clrMapOvr>
    <a:masterClrMapping/>
  </p:clrMapOvr>
</p:sld>
</file>

<file path=ppt/theme/theme1.xml><?xml version="1.0" encoding="utf-8"?>
<a:theme xmlns:a="http://schemas.openxmlformats.org/drawingml/2006/main" name="Comarch_potx_big_v3_poprawki">
  <a:themeElements>
    <a:clrScheme name="Comarch">
      <a:dk1>
        <a:srgbClr val="26437E"/>
      </a:dk1>
      <a:lt1>
        <a:sysClr val="window" lastClr="FFFFFF"/>
      </a:lt1>
      <a:dk2>
        <a:srgbClr val="009DE0"/>
      </a:dk2>
      <a:lt2>
        <a:srgbClr val="F2F2F2"/>
      </a:lt2>
      <a:accent1>
        <a:srgbClr val="26437E"/>
      </a:accent1>
      <a:accent2>
        <a:srgbClr val="009DE0"/>
      </a:accent2>
      <a:accent3>
        <a:srgbClr val="20BBA5"/>
      </a:accent3>
      <a:accent4>
        <a:srgbClr val="73B42D"/>
      </a:accent4>
      <a:accent5>
        <a:srgbClr val="0076B1"/>
      </a:accent5>
      <a:accent6>
        <a:srgbClr val="00A767"/>
      </a:accent6>
      <a:hlink>
        <a:srgbClr val="1FBBA5"/>
      </a:hlink>
      <a:folHlink>
        <a:srgbClr val="7AD2C6"/>
      </a:folHlink>
    </a:clrScheme>
    <a:fontScheme name="Office — klasyczny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72000" rIns="72000"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91440" tIns="45720" rIns="91440" bIns="45720" rtlCol="0">
        <a:normAutofit/>
      </a:bodyPr>
      <a:lstStyle>
        <a:defPPr>
          <a:defRPr dirty="0" smtClean="0"/>
        </a:defPPr>
      </a:lstStyle>
    </a:txDef>
  </a:objectDefaults>
  <a:extraClrSchemeLst/>
</a:theme>
</file>

<file path=ppt/theme/theme2.xml><?xml version="1.0" encoding="utf-8"?>
<a:theme xmlns:a="http://schemas.openxmlformats.org/drawingml/2006/main" name="Motyw pakietu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akiet 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Comarch_potx_big_v3_poprawki</Template>
  <TotalTime>1503</TotalTime>
  <Words>1215</Words>
  <Application>Microsoft Office PowerPoint</Application>
  <PresentationFormat>Pokaz na ekranie (16:9)</PresentationFormat>
  <Paragraphs>227</Paragraphs>
  <Slides>41</Slides>
  <Notes>1</Notes>
  <HiddenSlides>0</HiddenSlides>
  <MMClips>0</MMClips>
  <ScaleCrop>false</ScaleCrop>
  <HeadingPairs>
    <vt:vector size="6" baseType="variant">
      <vt:variant>
        <vt:lpstr>Używane czcionki</vt:lpstr>
      </vt:variant>
      <vt:variant>
        <vt:i4>12</vt:i4>
      </vt:variant>
      <vt:variant>
        <vt:lpstr>Motyw</vt:lpstr>
      </vt:variant>
      <vt:variant>
        <vt:i4>1</vt:i4>
      </vt:variant>
      <vt:variant>
        <vt:lpstr>Tytuły slajdów</vt:lpstr>
      </vt:variant>
      <vt:variant>
        <vt:i4>41</vt:i4>
      </vt:variant>
    </vt:vector>
  </HeadingPairs>
  <TitlesOfParts>
    <vt:vector size="54" baseType="lpstr">
      <vt:lpstr>Arial</vt:lpstr>
      <vt:lpstr>Arial Black</vt:lpstr>
      <vt:lpstr>Calibri</vt:lpstr>
      <vt:lpstr>Courier New</vt:lpstr>
      <vt:lpstr>Georgia</vt:lpstr>
      <vt:lpstr>Times New Roman</vt:lpstr>
      <vt:lpstr>TT5C1o00</vt:lpstr>
      <vt:lpstr>TT5C8o00</vt:lpstr>
      <vt:lpstr>TT5CCo00</vt:lpstr>
      <vt:lpstr>TT5CFo00</vt:lpstr>
      <vt:lpstr>Verdana</vt:lpstr>
      <vt:lpstr>Wingdings</vt:lpstr>
      <vt:lpstr>Comarch_potx_big_v3_poprawki</vt:lpstr>
      <vt:lpstr>CENTRUM SZKOLENIOWE COMARCH</vt:lpstr>
      <vt:lpstr>Centrum Szkoleniowe Comarch</vt:lpstr>
      <vt:lpstr>Prezentacja programu PowerPoint</vt:lpstr>
      <vt:lpstr>Wstęp do języka XML</vt:lpstr>
      <vt:lpstr>Prezentacja programu PowerPoint</vt:lpstr>
      <vt:lpstr>Prezentacja programu PowerPoint</vt:lpstr>
      <vt:lpstr>Prezentacja programu PowerPoint</vt:lpstr>
      <vt:lpstr>Dokumenty XML</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DTD – opis struktury dokumentu</vt:lpstr>
      <vt:lpstr>Prezentacja programu PowerPoint</vt:lpstr>
      <vt:lpstr>Prezentacja programu PowerPoint</vt:lpstr>
      <vt:lpstr>Prezentacja programu PowerPoint</vt:lpstr>
      <vt:lpstr>Prezentacja programu PowerPoint</vt:lpstr>
      <vt:lpstr>Prezentacja programu PowerPoint</vt:lpstr>
      <vt:lpstr>XML Schema</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XSLT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DZIĘKUJEMY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Slajd 1</dc:title>
  <dc:creator>Dominik Pietruszka</dc:creator>
  <cp:lastModifiedBy>Marcin Albiniak</cp:lastModifiedBy>
  <cp:revision>235</cp:revision>
  <dcterms:created xsi:type="dcterms:W3CDTF">2015-08-12T08:39:11Z</dcterms:created>
  <dcterms:modified xsi:type="dcterms:W3CDTF">2018-03-28T05:00:28Z</dcterms:modified>
</cp:coreProperties>
</file>